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5" r:id="rId4"/>
    <p:sldId id="266" r:id="rId5"/>
    <p:sldId id="263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DDEB"/>
    <a:srgbClr val="E856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ECF39-7F82-4EED-AA30-76F742AE299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72C7A-4369-4F4C-A954-38FA2094B2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584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A9C9E7B-B291-483F-8084-C7E6D04AA24D}" type="slidenum">
              <a:rPr kumimoji="0" lang="ru-RU" altLang="ru-RU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</a:t>
            </a:fld>
            <a:endParaRPr kumimoji="0" lang="ru-RU" altLang="ru-RU">
              <a:latin typeface="Times New Roman" panose="02020603050405020304" pitchFamily="18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215074" y="785794"/>
            <a:ext cx="1143008" cy="923330"/>
          </a:xfrm>
          <a:prstGeom prst="rect">
            <a:avLst/>
          </a:prstGeom>
          <a:noFill/>
          <a:ln>
            <a:solidFill>
              <a:srgbClr val="53DDEB"/>
            </a:solidFill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5400" b="1" dirty="0">
              <a:ln w="11430"/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6000768"/>
            <a:ext cx="6286512" cy="4001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>
              <a:defRPr/>
            </a:pPr>
            <a:endParaRPr lang="ru-RU" sz="2000" b="1" dirty="0">
              <a:ln w="11430"/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1357298"/>
            <a:ext cx="471490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Конкурс –дефиле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«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Эко-мода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" descr="http://www.supertosty.ru/images/cards/ohr_okr_sr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>
            <a:solidFill>
              <a:srgbClr val="53DDEB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79712" y="6106655"/>
            <a:ext cx="7164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Учитель географии МОУ </a:t>
            </a:r>
            <a:r>
              <a:rPr lang="ru-RU" b="1" dirty="0" err="1" smtClean="0">
                <a:ln w="11430"/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Трубинской</a:t>
            </a: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ln w="11430"/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оош</a:t>
            </a: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Ржевского района </a:t>
            </a:r>
          </a:p>
          <a:p>
            <a:pPr algn="r">
              <a:defRPr/>
            </a:pPr>
            <a:r>
              <a:rPr lang="ru-RU" b="1" dirty="0" smtClean="0">
                <a:ln w="11430"/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Январь 2020</a:t>
            </a:r>
            <a:endParaRPr lang="ru-RU" b="1" dirty="0">
              <a:ln w="11430"/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2143116"/>
            <a:ext cx="36433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Конкурс-дефиле </a:t>
            </a:r>
          </a:p>
          <a:p>
            <a:pPr algn="ctr">
              <a:defRPr/>
            </a:pPr>
            <a:r>
              <a:rPr lang="ru-RU" sz="40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Эко-мода</a:t>
            </a:r>
            <a:r>
              <a:rPr lang="ru-RU" sz="40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2020»</a:t>
            </a:r>
            <a:endParaRPr lang="ru-RU" sz="4000" b="1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na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WordArt 6"/>
          <p:cNvSpPr>
            <a:spLocks noChangeArrowheads="1" noChangeShapeType="1" noTextEdit="1"/>
          </p:cNvSpPr>
          <p:nvPr/>
        </p:nvSpPr>
        <p:spPr bwMode="auto">
          <a:xfrm>
            <a:off x="827088" y="620713"/>
            <a:ext cx="7489825" cy="4740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33CC"/>
                  </a:gs>
                  <a:gs pos="50000">
                    <a:srgbClr val="FF0066"/>
                  </a:gs>
                  <a:gs pos="100000">
                    <a:srgbClr val="3333CC"/>
                  </a:gs>
                </a:gsLst>
                <a:lin ang="27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5" name="Picture 8" descr="http://i015.radikal.ru/1004/41/1682311706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831251"/>
            <a:ext cx="2270126" cy="192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71670" y="0"/>
            <a:ext cx="7072330" cy="50167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Дать детям возможность  решать экологическую проблему утилизации отходов через собственное участие и творчество..</a:t>
            </a:r>
          </a:p>
          <a:p>
            <a: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Доказать, что экологические направления в дизайне одежды – это способ изменить отношение людей к окружающему миру.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na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WordArt 6"/>
          <p:cNvSpPr>
            <a:spLocks noChangeArrowheads="1" noChangeShapeType="1" noTextEdit="1"/>
          </p:cNvSpPr>
          <p:nvPr/>
        </p:nvSpPr>
        <p:spPr bwMode="auto">
          <a:xfrm>
            <a:off x="827088" y="620713"/>
            <a:ext cx="7489825" cy="4740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33CC"/>
                  </a:gs>
                  <a:gs pos="50000">
                    <a:srgbClr val="FF0066"/>
                  </a:gs>
                  <a:gs pos="100000">
                    <a:srgbClr val="3333CC"/>
                  </a:gs>
                </a:gsLst>
                <a:lin ang="27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5" name="Picture 8" descr="http://i015.radikal.ru/1004/41/1682311706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8" y="4725144"/>
            <a:ext cx="2270126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57422" y="1"/>
            <a:ext cx="6786578" cy="64940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чего только не создается одежда в наше время. Дизайнеры и модельеры всего мира создают наряды из цветов, шоколада и других съедобных продуктов,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также дерева!! Создавая одежду из мусора, модельеры и дизайнеры дарят вроде бы уже переработанным материалам вторую жизнь. Ведь проблема экологии так актуальна на сегодняшний день...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na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WordArt 6"/>
          <p:cNvSpPr>
            <a:spLocks noChangeArrowheads="1" noChangeShapeType="1" noTextEdit="1"/>
          </p:cNvSpPr>
          <p:nvPr/>
        </p:nvSpPr>
        <p:spPr bwMode="auto">
          <a:xfrm>
            <a:off x="827088" y="620713"/>
            <a:ext cx="7489825" cy="4740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33CC"/>
                  </a:gs>
                  <a:gs pos="50000">
                    <a:srgbClr val="FF0066"/>
                  </a:gs>
                  <a:gs pos="100000">
                    <a:srgbClr val="3333CC"/>
                  </a:gs>
                </a:gsLst>
                <a:lin ang="27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5" name="Picture 8" descr="http://i015.radikal.ru/1004/41/1682311706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4606925"/>
            <a:ext cx="307339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143240" y="1285860"/>
            <a:ext cx="5572164" cy="280076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Любому предмету можно дать вторую жизнь - это девиз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экомоды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clipartbest.com/cliparts/yTk/6XG/yTk6XGGjc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6124"/>
            <a:ext cx="4357686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na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WordArt 6"/>
          <p:cNvSpPr>
            <a:spLocks noChangeArrowheads="1" noChangeShapeType="1" noTextEdit="1"/>
          </p:cNvSpPr>
          <p:nvPr/>
        </p:nvSpPr>
        <p:spPr bwMode="auto">
          <a:xfrm>
            <a:off x="827088" y="620713"/>
            <a:ext cx="7489825" cy="47402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33CC"/>
                  </a:gs>
                  <a:gs pos="50000">
                    <a:srgbClr val="FF0066"/>
                  </a:gs>
                  <a:gs pos="100000">
                    <a:srgbClr val="3333CC"/>
                  </a:gs>
                </a:gsLst>
                <a:lin ang="27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5" name="Picture 8" descr="http://i015.radikal.ru/1004/41/1682311706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21088"/>
            <a:ext cx="3286148" cy="250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1538" y="0"/>
            <a:ext cx="6929486" cy="39703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altLang="ru-RU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планета стала чище,</a:t>
            </a:r>
            <a:br>
              <a:rPr lang="ru-RU" alt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Мусор мы скорей отыщем.</a:t>
            </a:r>
            <a:br>
              <a:rPr lang="ru-RU" alt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И наряд себе  сошьём!</a:t>
            </a:r>
            <a:br>
              <a:rPr lang="ru-RU" alt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В нём во двор гулять  пойд</a:t>
            </a:r>
            <a:r>
              <a:rPr lang="ru-RU" alt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ём!</a:t>
            </a:r>
            <a:r>
              <a:rPr lang="ru-RU" alt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alt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na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WordArt 6"/>
          <p:cNvSpPr>
            <a:spLocks noChangeArrowheads="1" noChangeShapeType="1" noTextEdit="1"/>
          </p:cNvSpPr>
          <p:nvPr/>
        </p:nvSpPr>
        <p:spPr bwMode="auto">
          <a:xfrm>
            <a:off x="827088" y="620713"/>
            <a:ext cx="7489825" cy="359410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CC"/>
                    </a:gs>
                    <a:gs pos="50000">
                      <a:srgbClr val="FF0066"/>
                    </a:gs>
                    <a:gs pos="100000">
                      <a:srgbClr val="3333CC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Берегите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CC"/>
                    </a:gs>
                    <a:gs pos="50000">
                      <a:srgbClr val="FF0066"/>
                    </a:gs>
                    <a:gs pos="100000">
                      <a:srgbClr val="3333CC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наш</a:t>
            </a: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CC"/>
                    </a:gs>
                    <a:gs pos="50000">
                      <a:srgbClr val="FF0066"/>
                    </a:gs>
                    <a:gs pos="100000">
                      <a:srgbClr val="3333CC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дом!</a:t>
            </a:r>
          </a:p>
        </p:txBody>
      </p:sp>
      <p:pic>
        <p:nvPicPr>
          <p:cNvPr id="5" name="Picture 8" descr="http://i015.radikal.ru/1004/41/1682311706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05064"/>
            <a:ext cx="3357554" cy="2714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134</Words>
  <Application>Microsoft Office PowerPoint</Application>
  <PresentationFormat>Экран (4:3)</PresentationFormat>
  <Paragraphs>17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Comic Sans MS</vt:lpstr>
      <vt:lpstr>Impact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vitaliy</cp:lastModifiedBy>
  <cp:revision>16</cp:revision>
  <dcterms:created xsi:type="dcterms:W3CDTF">2020-01-12T15:54:58Z</dcterms:created>
  <dcterms:modified xsi:type="dcterms:W3CDTF">2020-03-23T17:34:50Z</dcterms:modified>
</cp:coreProperties>
</file>