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8" r:id="rId4"/>
    <p:sldId id="265" r:id="rId5"/>
    <p:sldId id="264" r:id="rId6"/>
    <p:sldId id="263" r:id="rId7"/>
    <p:sldId id="262" r:id="rId8"/>
    <p:sldId id="261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43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49C5D-9893-4B91-94DC-1E27569BDA4A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97ED9-16E0-4A1F-919E-6F3181A67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B8223-255D-4CB7-92B4-8BA97FEC9FC0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7" name="Picture 3" descr="C:\Users\Зоя\Pictures\ИЗОБРАЖЕНИЯ\картинки про школу\Сова\сова1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"/>
            <a:ext cx="2401887" cy="246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65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7FD7-CCC3-49D6-AF26-215DD769404E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45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0B6F1-6733-42CF-AA20-F87C09B76437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584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5889-49EA-40F2-98AB-64FAE63E6B6B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B60F-34AA-41A3-A532-448C0B0D8A14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1CEC-9B27-4CA4-B4E7-905363A8B5C7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93FE-1393-439A-8278-0EA546F5D4E4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82FA-5A94-4AF5-8A64-6BA088081B20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4D91-A9AF-4D5D-AD81-DB5640D8722D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AFA8-83F0-4BD3-A494-E3A0FCC3C636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F9AD-6BA0-4E6A-A79B-C8E6E923D5F3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4948-B716-4D75-8CB0-A25D952965C5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Зоя\Pictures\ИЗОБРАЖЕНИЯ\картинки про школу\Сова\сова1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2435" y="5170146"/>
            <a:ext cx="1638925" cy="168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92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D027-C71E-4C86-914A-5EDB90BF494E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353-7E9E-4419-9AC2-EE086E1477D4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F4B6-5711-4419-BFB1-537F04514AE7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DCA-A4FF-4114-8466-22525E0F425D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4D90-5863-4D6B-9F15-E69FADABC3C8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Users\Зоя\Pictures\ИЗОБРАЖЕНИЯ\картинки про школу\Сова\сова1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2435" y="5170146"/>
            <a:ext cx="1638925" cy="168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68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E1DB-22FC-464A-888B-3B485AEBDB14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Users\Зоя\Pictures\ИЗОБРАЖЕНИЯ\картинки про школу\Сова\сова1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70146"/>
            <a:ext cx="1638925" cy="168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3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14E-6D3C-48BD-9C85-B9BE0028300B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Picture 2" descr="C:\Users\Зоя\Pictures\ИЗОБРАЖЕНИЯ\картинки про школу\Сова\сова1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2435" y="5170146"/>
            <a:ext cx="1638925" cy="168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77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B8F3-1CAF-493B-ADCB-E12D3DC8F995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C:\Users\Зоя\Pictures\ИЗОБРАЖЕНИЯ\картинки про школу\Сова\сова1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2435" y="5170146"/>
            <a:ext cx="1638925" cy="168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140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F8D1-AA13-4290-8BFB-A3F0CCF6239F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2" descr="C:\Users\Зоя\Pictures\ИЗОБРАЖЕНИЯ\картинки про школу\Сова\сова1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69500"/>
            <a:ext cx="1638925" cy="168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65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CBFE6-674C-4C4A-9C4A-310A5B3919D5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9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C3777-6888-45D2-87B2-8DD8F10A456A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94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7FED9-0711-4D0C-95D0-0BE057FE0015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22FCC-7164-4A6B-9287-BD366C5C64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48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7BDE4-798A-41AF-BFBD-9FB1B465FC67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EBD80-26F2-409A-B506-C68C1A423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kvest.pptx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t3.ggpht.com/-53ktEvmxP_k/AAAAAAAAAAI/AAAAAAAAAAA/7y4vH--KLVQ/s240-c-k-no-mo-rj-c0xffffff/photo.jpg" TargetMode="External"/><Relationship Id="rId2" Type="http://schemas.openxmlformats.org/officeDocument/2006/relationships/hyperlink" Target="http://inetsistemadohoda.ru/swisscoin/5.pn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globuss24.ru/web/userfiles/image/doc/hello_html_m12a3cdb4.png" TargetMode="External"/><Relationship Id="rId4" Type="http://schemas.openxmlformats.org/officeDocument/2006/relationships/hyperlink" Target="https://t4.ftcdn.net/jpg/01/11/56/25/500_F_111562524_eBsGwMR2idDea1ic48gQuokXtaW8QH6u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50030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Веб-квест в современной школе.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z="1800" smtClean="0">
                <a:solidFill>
                  <a:schemeClr val="tx1"/>
                </a:solidFill>
              </a:rPr>
              <a:pPr/>
              <a:t>1</a:t>
            </a:fld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3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857224" y="714356"/>
            <a:ext cx="764386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Современные дети </a:t>
            </a:r>
          </a:p>
          <a:p>
            <a:pPr algn="ctr">
              <a:buNone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Современная школа</a:t>
            </a:r>
          </a:p>
          <a:p>
            <a:pPr algn="ctr">
              <a:buNone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Современные технологии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572000" y="1714488"/>
            <a:ext cx="35719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572000" y="3357562"/>
            <a:ext cx="357190" cy="571504"/>
          </a:xfrm>
          <a:prstGeom prst="downArrow">
            <a:avLst>
              <a:gd name="adj1" fmla="val 5742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z="1800" smtClean="0">
                <a:solidFill>
                  <a:schemeClr val="tx1"/>
                </a:solidFill>
              </a:rPr>
              <a:pPr/>
              <a:t>2</a:t>
            </a:fld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6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785786" y="785794"/>
            <a:ext cx="7829576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Образовательный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педагогическая технология, включающая в себя набор проблемных заданий с элементами ролевой игры, для выполнения которых требуются какие - либо ресурсы, и в первую очередь ресурсы Интернета.</a:t>
            </a:r>
          </a:p>
          <a:p>
            <a:pPr algn="just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Web-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AutoShape 2" descr="https://avatars.mds.yandex.net/get-zen_doc/1540250/pub_5d62b0a946f4ff00ae42c8a7_5d62b18944742600adc1ddce/scale_1200"/>
          <p:cNvSpPr>
            <a:spLocks noChangeAspect="1" noChangeArrowheads="1"/>
          </p:cNvSpPr>
          <p:nvPr/>
        </p:nvSpPr>
        <p:spPr bwMode="auto">
          <a:xfrm>
            <a:off x="63500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avatars.mds.yandex.net/get-zen_doc/1540250/pub_5d62b0a946f4ff00ae42c8a7_5d62b18944742600adc1ddce/scale_1200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1" name="Picture 5" descr="C:\Users\tatyana\Downloads\scale_1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3429000"/>
            <a:ext cx="2643182" cy="2643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z="1800" smtClean="0">
                <a:solidFill>
                  <a:schemeClr val="tx1"/>
                </a:solidFill>
              </a:rPr>
              <a:pPr/>
              <a:t>3</a:t>
            </a:fld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6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Этапы работы 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веб-квестом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Grp="1" noChangeArrowheads="1"/>
          </p:cNvSpPr>
          <p:nvPr>
            <p:ph sz="half" idx="2"/>
          </p:nvPr>
        </p:nvSpPr>
        <p:spPr bwMode="auto">
          <a:xfrm>
            <a:off x="1643042" y="1714488"/>
            <a:ext cx="750095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Наличие 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которую нужно решить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Поиск информации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 проблеме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проблемы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достигается путем ведения переговоров и достижения согласия между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всеми участниками проекта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Представление результата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z="1800" smtClean="0">
                <a:solidFill>
                  <a:schemeClr val="tx1"/>
                </a:solidFill>
              </a:rPr>
              <a:pPr/>
              <a:t>4</a:t>
            </a:fld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6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sz="half" idx="2"/>
          </p:nvPr>
        </p:nvSpPr>
        <p:spPr bwMode="auto">
          <a:xfrm>
            <a:off x="928688" y="428625"/>
            <a:ext cx="7390036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работе над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Веб-квестом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развивается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ряд компетенций: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использование информационных технологий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решения профессиональных задач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т.ч. для поиска необходимой информации,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оформления результатов работы в виде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компьютерных презентаций,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веб-сайтов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флеш-роликов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баз данных);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самообучение и самоорганизация;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z="1800" smtClean="0">
                <a:solidFill>
                  <a:schemeClr val="tx1"/>
                </a:solidFill>
              </a:rPr>
              <a:pPr/>
              <a:t>5</a:t>
            </a:fld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6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785786" y="642917"/>
            <a:ext cx="7901014" cy="5483247"/>
          </a:xfrm>
        </p:spPr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 в команде (планирование, распределение функций, взаимопомощь, взаимоконтроль);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умение находить несколько способов решений проблемной ситуации, определять наиболее рациональный вариант, обосновывать свой выбор;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навык публичных выступлений (обязательно проведение предзащит и защит проектов с выступлениями авторов, с вопросами, дискуссиями).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z="1800" smtClean="0">
                <a:solidFill>
                  <a:schemeClr val="tx1"/>
                </a:solidFill>
              </a:rPr>
              <a:pPr/>
              <a:t>6</a:t>
            </a:fld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6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tatyana\Downloads\1310206489_igr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 r="6249"/>
          <a:stretch>
            <a:fillRect/>
          </a:stretch>
        </p:blipFill>
        <p:spPr bwMode="auto">
          <a:xfrm>
            <a:off x="4857752" y="3429000"/>
            <a:ext cx="3786214" cy="2844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85786" y="2285992"/>
            <a:ext cx="600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«ЗВЕЗДНОЕ НЕБО»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Веб-квест для учащихся 6 класс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z="1800" smtClean="0">
                <a:solidFill>
                  <a:schemeClr val="tx1"/>
                </a:solidFill>
              </a:rPr>
              <a:pPr/>
              <a:t>7</a:t>
            </a:fld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6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1864" y="692696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  <a:latin typeface="Georgia" panose="02040502050405020303" pitchFamily="18" charset="0"/>
                <a:cs typeface="Miriam Fixed" panose="020B0509050101010101" pitchFamily="49" charset="-79"/>
              </a:rPr>
              <a:t>Информационные источники</a:t>
            </a:r>
            <a:br>
              <a:rPr lang="ru-RU" sz="2400" b="1" i="1" dirty="0" smtClean="0">
                <a:solidFill>
                  <a:srgbClr val="00B050"/>
                </a:solidFill>
                <a:latin typeface="Georgia" panose="02040502050405020303" pitchFamily="18" charset="0"/>
                <a:cs typeface="Miriam Fixed" panose="020B0509050101010101" pitchFamily="49" charset="-79"/>
              </a:rPr>
            </a:br>
            <a:r>
              <a:rPr lang="ru-RU" sz="2400" dirty="0" smtClean="0">
                <a:latin typeface="Georgia" panose="02040502050405020303" pitchFamily="18" charset="0"/>
                <a:cs typeface="Miriam Fixed" panose="020B0509050101010101" pitchFamily="49" charset="-79"/>
                <a:hlinkClick r:id="rId2"/>
              </a:rPr>
              <a:t>Спиралька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Miriam Fixed" panose="020B0509050101010101" pitchFamily="49" charset="-79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Miriam Fixed" panose="020B0509050101010101" pitchFamily="49" charset="-79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Miriam Fixed" panose="020B0509050101010101" pitchFamily="49" charset="-79"/>
                <a:hlinkClick r:id="rId3"/>
              </a:rPr>
              <a:t>Сова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Miriam Fixed" panose="020B0509050101010101" pitchFamily="49" charset="-79"/>
            </a:endParaRP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Miriam Fixed" panose="020B0509050101010101" pitchFamily="49" charset="-79"/>
                <a:hlinkClick r:id="rId4"/>
              </a:rPr>
              <a:t>Фон 1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Miriam Fixed" panose="020B0509050101010101" pitchFamily="49" charset="-79"/>
            </a:endParaRP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Miriam Fixed" panose="020B0509050101010101" pitchFamily="49" charset="-79"/>
                <a:hlinkClick r:id="rId5"/>
              </a:rPr>
              <a:t>Фон клетка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2852937"/>
            <a:ext cx="58326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Вы можете использовать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данное оформление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для создания своих презентаций,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но в своей презентации вы должны указать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источник шаблона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2FCC-7164-4A6B-9287-BD366C5C641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27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149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Georgia</vt:lpstr>
      <vt:lpstr>Miriam Fixed</vt:lpstr>
      <vt:lpstr>Monotype Corsiva</vt:lpstr>
      <vt:lpstr>Times New Roman</vt:lpstr>
      <vt:lpstr>Тема Office</vt:lpstr>
      <vt:lpstr>Специальное оформление</vt:lpstr>
      <vt:lpstr>Веб-квест в современной школе. </vt:lpstr>
      <vt:lpstr>Презентация PowerPoint</vt:lpstr>
      <vt:lpstr>Презентация PowerPoint</vt:lpstr>
      <vt:lpstr>Этапы работы  над веб-квестом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</dc:title>
  <dc:creator>Зоя</dc:creator>
  <cp:lastModifiedBy>olga</cp:lastModifiedBy>
  <cp:revision>19</cp:revision>
  <dcterms:created xsi:type="dcterms:W3CDTF">2017-04-17T14:27:45Z</dcterms:created>
  <dcterms:modified xsi:type="dcterms:W3CDTF">2019-10-30T13:37:56Z</dcterms:modified>
</cp:coreProperties>
</file>