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267" r:id="rId3"/>
    <p:sldId id="258" r:id="rId4"/>
    <p:sldId id="257" r:id="rId5"/>
    <p:sldId id="268" r:id="rId6"/>
    <p:sldId id="282" r:id="rId7"/>
    <p:sldId id="278" r:id="rId8"/>
    <p:sldId id="284" r:id="rId9"/>
    <p:sldId id="285" r:id="rId10"/>
    <p:sldId id="277" r:id="rId11"/>
    <p:sldId id="275" r:id="rId12"/>
    <p:sldId id="283" r:id="rId13"/>
    <p:sldId id="274" r:id="rId14"/>
    <p:sldId id="271" r:id="rId15"/>
    <p:sldId id="269" r:id="rId16"/>
    <p:sldId id="25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00"/>
    <a:srgbClr val="800000"/>
    <a:srgbClr val="008000"/>
    <a:srgbClr val="FFCCFF"/>
    <a:srgbClr val="FFFF99"/>
    <a:srgbClr val="7FFAF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tyana\Documents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floor>
      <c:spPr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c:spPr>
    </c:floor>
    <c:plotArea>
      <c:layout/>
      <c:bar3DChart>
        <c:barDir val="col"/>
        <c:grouping val="stacked"/>
        <c:ser>
          <c:idx val="0"/>
          <c:order val="0"/>
          <c:spPr>
            <a:solidFill>
              <a:srgbClr val="800000"/>
            </a:solidFill>
          </c:spPr>
          <c:cat>
            <c:strRef>
              <c:f>Лист1!$B$1:$K$1</c:f>
              <c:strCache>
                <c:ptCount val="10"/>
                <c:pt idx="0">
                  <c:v>История</c:v>
                </c:pt>
                <c:pt idx="1">
                  <c:v>Химия</c:v>
                </c:pt>
                <c:pt idx="2">
                  <c:v>География</c:v>
                </c:pt>
                <c:pt idx="3">
                  <c:v>Русск яз</c:v>
                </c:pt>
                <c:pt idx="4">
                  <c:v>Немецк яз</c:v>
                </c:pt>
                <c:pt idx="5">
                  <c:v>Биология</c:v>
                </c:pt>
                <c:pt idx="6">
                  <c:v>Физика</c:v>
                </c:pt>
                <c:pt idx="7">
                  <c:v>Литература</c:v>
                </c:pt>
                <c:pt idx="8">
                  <c:v>Музыка</c:v>
                </c:pt>
                <c:pt idx="9">
                  <c:v>Информатика</c:v>
                </c:pt>
              </c:strCache>
            </c:strRef>
          </c:cat>
          <c:val>
            <c:numRef>
              <c:f>Лист1!$B$2:$K$2</c:f>
              <c:numCache>
                <c:formatCode>General</c:formatCode>
                <c:ptCount val="10"/>
                <c:pt idx="0" formatCode="0%">
                  <c:v>0.8</c:v>
                </c:pt>
              </c:numCache>
            </c:numRef>
          </c:val>
        </c:ser>
        <c:ser>
          <c:idx val="1"/>
          <c:order val="1"/>
          <c:cat>
            <c:strRef>
              <c:f>Лист1!$B$1:$K$1</c:f>
              <c:strCache>
                <c:ptCount val="10"/>
                <c:pt idx="0">
                  <c:v>История</c:v>
                </c:pt>
                <c:pt idx="1">
                  <c:v>Химия</c:v>
                </c:pt>
                <c:pt idx="2">
                  <c:v>География</c:v>
                </c:pt>
                <c:pt idx="3">
                  <c:v>Русск яз</c:v>
                </c:pt>
                <c:pt idx="4">
                  <c:v>Немецк яз</c:v>
                </c:pt>
                <c:pt idx="5">
                  <c:v>Биология</c:v>
                </c:pt>
                <c:pt idx="6">
                  <c:v>Физика</c:v>
                </c:pt>
                <c:pt idx="7">
                  <c:v>Литература</c:v>
                </c:pt>
                <c:pt idx="8">
                  <c:v>Музыка</c:v>
                </c:pt>
                <c:pt idx="9">
                  <c:v>Информатика</c:v>
                </c:pt>
              </c:strCache>
            </c:strRef>
          </c:cat>
          <c:val>
            <c:numRef>
              <c:f>Лист1!$B$3:$K$3</c:f>
              <c:numCache>
                <c:formatCode>0%</c:formatCode>
                <c:ptCount val="10"/>
                <c:pt idx="1">
                  <c:v>1</c:v>
                </c:pt>
              </c:numCache>
            </c:numRef>
          </c:val>
        </c:ser>
        <c:ser>
          <c:idx val="2"/>
          <c:order val="2"/>
          <c:spPr>
            <a:solidFill>
              <a:srgbClr val="00B050"/>
            </a:solidFill>
          </c:spPr>
          <c:cat>
            <c:strRef>
              <c:f>Лист1!$B$1:$K$1</c:f>
              <c:strCache>
                <c:ptCount val="10"/>
                <c:pt idx="0">
                  <c:v>История</c:v>
                </c:pt>
                <c:pt idx="1">
                  <c:v>Химия</c:v>
                </c:pt>
                <c:pt idx="2">
                  <c:v>География</c:v>
                </c:pt>
                <c:pt idx="3">
                  <c:v>Русск яз</c:v>
                </c:pt>
                <c:pt idx="4">
                  <c:v>Немецк яз</c:v>
                </c:pt>
                <c:pt idx="5">
                  <c:v>Биология</c:v>
                </c:pt>
                <c:pt idx="6">
                  <c:v>Физика</c:v>
                </c:pt>
                <c:pt idx="7">
                  <c:v>Литература</c:v>
                </c:pt>
                <c:pt idx="8">
                  <c:v>Музыка</c:v>
                </c:pt>
                <c:pt idx="9">
                  <c:v>Информатика</c:v>
                </c:pt>
              </c:strCache>
            </c:strRef>
          </c:cat>
          <c:val>
            <c:numRef>
              <c:f>Лист1!$B$4:$K$4</c:f>
              <c:numCache>
                <c:formatCode>General</c:formatCode>
                <c:ptCount val="10"/>
                <c:pt idx="2" formatCode="0%">
                  <c:v>1</c:v>
                </c:pt>
              </c:numCache>
            </c:numRef>
          </c:val>
        </c:ser>
        <c:ser>
          <c:idx val="3"/>
          <c:order val="3"/>
          <c:spPr>
            <a:solidFill>
              <a:schemeClr val="accent1">
                <a:lumMod val="75000"/>
              </a:schemeClr>
            </a:solidFill>
          </c:spPr>
          <c:cat>
            <c:strRef>
              <c:f>Лист1!$B$1:$K$1</c:f>
              <c:strCache>
                <c:ptCount val="10"/>
                <c:pt idx="0">
                  <c:v>История</c:v>
                </c:pt>
                <c:pt idx="1">
                  <c:v>Химия</c:v>
                </c:pt>
                <c:pt idx="2">
                  <c:v>География</c:v>
                </c:pt>
                <c:pt idx="3">
                  <c:v>Русск яз</c:v>
                </c:pt>
                <c:pt idx="4">
                  <c:v>Немецк яз</c:v>
                </c:pt>
                <c:pt idx="5">
                  <c:v>Биология</c:v>
                </c:pt>
                <c:pt idx="6">
                  <c:v>Физика</c:v>
                </c:pt>
                <c:pt idx="7">
                  <c:v>Литература</c:v>
                </c:pt>
                <c:pt idx="8">
                  <c:v>Музыка</c:v>
                </c:pt>
                <c:pt idx="9">
                  <c:v>Информатика</c:v>
                </c:pt>
              </c:strCache>
            </c:strRef>
          </c:cat>
          <c:val>
            <c:numRef>
              <c:f>Лист1!$B$5:$K$5</c:f>
              <c:numCache>
                <c:formatCode>General</c:formatCode>
                <c:ptCount val="10"/>
                <c:pt idx="3" formatCode="0%">
                  <c:v>0</c:v>
                </c:pt>
              </c:numCache>
            </c:numRef>
          </c:val>
        </c:ser>
        <c:ser>
          <c:idx val="4"/>
          <c:order val="4"/>
          <c:spPr>
            <a:solidFill>
              <a:schemeClr val="accent1">
                <a:lumMod val="75000"/>
              </a:schemeClr>
            </a:solidFill>
          </c:spPr>
          <c:cat>
            <c:strRef>
              <c:f>Лист1!$B$1:$K$1</c:f>
              <c:strCache>
                <c:ptCount val="10"/>
                <c:pt idx="0">
                  <c:v>История</c:v>
                </c:pt>
                <c:pt idx="1">
                  <c:v>Химия</c:v>
                </c:pt>
                <c:pt idx="2">
                  <c:v>География</c:v>
                </c:pt>
                <c:pt idx="3">
                  <c:v>Русск яз</c:v>
                </c:pt>
                <c:pt idx="4">
                  <c:v>Немецк яз</c:v>
                </c:pt>
                <c:pt idx="5">
                  <c:v>Биология</c:v>
                </c:pt>
                <c:pt idx="6">
                  <c:v>Физика</c:v>
                </c:pt>
                <c:pt idx="7">
                  <c:v>Литература</c:v>
                </c:pt>
                <c:pt idx="8">
                  <c:v>Музыка</c:v>
                </c:pt>
                <c:pt idx="9">
                  <c:v>Информатика</c:v>
                </c:pt>
              </c:strCache>
            </c:strRef>
          </c:cat>
          <c:val>
            <c:numRef>
              <c:f>Лист1!$B$6:$K$6</c:f>
              <c:numCache>
                <c:formatCode>General</c:formatCode>
                <c:ptCount val="10"/>
                <c:pt idx="4" formatCode="0%">
                  <c:v>0</c:v>
                </c:pt>
              </c:numCache>
            </c:numRef>
          </c:val>
        </c:ser>
        <c:ser>
          <c:idx val="5"/>
          <c:order val="5"/>
          <c:spPr>
            <a:solidFill>
              <a:srgbClr val="FFC000"/>
            </a:solidFill>
          </c:spPr>
          <c:cat>
            <c:strRef>
              <c:f>Лист1!$B$1:$K$1</c:f>
              <c:strCache>
                <c:ptCount val="10"/>
                <c:pt idx="0">
                  <c:v>История</c:v>
                </c:pt>
                <c:pt idx="1">
                  <c:v>Химия</c:v>
                </c:pt>
                <c:pt idx="2">
                  <c:v>География</c:v>
                </c:pt>
                <c:pt idx="3">
                  <c:v>Русск яз</c:v>
                </c:pt>
                <c:pt idx="4">
                  <c:v>Немецк яз</c:v>
                </c:pt>
                <c:pt idx="5">
                  <c:v>Биология</c:v>
                </c:pt>
                <c:pt idx="6">
                  <c:v>Физика</c:v>
                </c:pt>
                <c:pt idx="7">
                  <c:v>Литература</c:v>
                </c:pt>
                <c:pt idx="8">
                  <c:v>Музыка</c:v>
                </c:pt>
                <c:pt idx="9">
                  <c:v>Информатика</c:v>
                </c:pt>
              </c:strCache>
            </c:strRef>
          </c:cat>
          <c:val>
            <c:numRef>
              <c:f>Лист1!$B$7:$K$7</c:f>
              <c:numCache>
                <c:formatCode>General</c:formatCode>
                <c:ptCount val="10"/>
                <c:pt idx="5" formatCode="0%">
                  <c:v>0.60000000000000064</c:v>
                </c:pt>
              </c:numCache>
            </c:numRef>
          </c:val>
        </c:ser>
        <c:ser>
          <c:idx val="6"/>
          <c:order val="6"/>
          <c:spPr>
            <a:solidFill>
              <a:srgbClr val="7030A0"/>
            </a:solidFill>
          </c:spPr>
          <c:cat>
            <c:strRef>
              <c:f>Лист1!$B$1:$K$1</c:f>
              <c:strCache>
                <c:ptCount val="10"/>
                <c:pt idx="0">
                  <c:v>История</c:v>
                </c:pt>
                <c:pt idx="1">
                  <c:v>Химия</c:v>
                </c:pt>
                <c:pt idx="2">
                  <c:v>География</c:v>
                </c:pt>
                <c:pt idx="3">
                  <c:v>Русск яз</c:v>
                </c:pt>
                <c:pt idx="4">
                  <c:v>Немецк яз</c:v>
                </c:pt>
                <c:pt idx="5">
                  <c:v>Биология</c:v>
                </c:pt>
                <c:pt idx="6">
                  <c:v>Физика</c:v>
                </c:pt>
                <c:pt idx="7">
                  <c:v>Литература</c:v>
                </c:pt>
                <c:pt idx="8">
                  <c:v>Музыка</c:v>
                </c:pt>
                <c:pt idx="9">
                  <c:v>Информатика</c:v>
                </c:pt>
              </c:strCache>
            </c:strRef>
          </c:cat>
          <c:val>
            <c:numRef>
              <c:f>Лист1!$B$8:$K$8</c:f>
              <c:numCache>
                <c:formatCode>General</c:formatCode>
                <c:ptCount val="10"/>
                <c:pt idx="6" formatCode="0%">
                  <c:v>1</c:v>
                </c:pt>
              </c:numCache>
            </c:numRef>
          </c:val>
        </c:ser>
        <c:ser>
          <c:idx val="7"/>
          <c:order val="7"/>
          <c:spPr>
            <a:solidFill>
              <a:schemeClr val="accent1">
                <a:lumMod val="75000"/>
              </a:schemeClr>
            </a:solidFill>
          </c:spPr>
          <c:cat>
            <c:strRef>
              <c:f>Лист1!$B$1:$K$1</c:f>
              <c:strCache>
                <c:ptCount val="10"/>
                <c:pt idx="0">
                  <c:v>История</c:v>
                </c:pt>
                <c:pt idx="1">
                  <c:v>Химия</c:v>
                </c:pt>
                <c:pt idx="2">
                  <c:v>География</c:v>
                </c:pt>
                <c:pt idx="3">
                  <c:v>Русск яз</c:v>
                </c:pt>
                <c:pt idx="4">
                  <c:v>Немецк яз</c:v>
                </c:pt>
                <c:pt idx="5">
                  <c:v>Биология</c:v>
                </c:pt>
                <c:pt idx="6">
                  <c:v>Физика</c:v>
                </c:pt>
                <c:pt idx="7">
                  <c:v>Литература</c:v>
                </c:pt>
                <c:pt idx="8">
                  <c:v>Музыка</c:v>
                </c:pt>
                <c:pt idx="9">
                  <c:v>Информатика</c:v>
                </c:pt>
              </c:strCache>
            </c:strRef>
          </c:cat>
          <c:val>
            <c:numRef>
              <c:f>Лист1!$B$9:$K$9</c:f>
              <c:numCache>
                <c:formatCode>General</c:formatCode>
                <c:ptCount val="10"/>
                <c:pt idx="7" formatCode="0%">
                  <c:v>0</c:v>
                </c:pt>
              </c:numCache>
            </c:numRef>
          </c:val>
        </c:ser>
        <c:ser>
          <c:idx val="8"/>
          <c:order val="8"/>
          <c:spPr>
            <a:solidFill>
              <a:srgbClr val="FF0000"/>
            </a:solidFill>
          </c:spPr>
          <c:cat>
            <c:strRef>
              <c:f>Лист1!$B$1:$K$1</c:f>
              <c:strCache>
                <c:ptCount val="10"/>
                <c:pt idx="0">
                  <c:v>История</c:v>
                </c:pt>
                <c:pt idx="1">
                  <c:v>Химия</c:v>
                </c:pt>
                <c:pt idx="2">
                  <c:v>География</c:v>
                </c:pt>
                <c:pt idx="3">
                  <c:v>Русск яз</c:v>
                </c:pt>
                <c:pt idx="4">
                  <c:v>Немецк яз</c:v>
                </c:pt>
                <c:pt idx="5">
                  <c:v>Биология</c:v>
                </c:pt>
                <c:pt idx="6">
                  <c:v>Физика</c:v>
                </c:pt>
                <c:pt idx="7">
                  <c:v>Литература</c:v>
                </c:pt>
                <c:pt idx="8">
                  <c:v>Музыка</c:v>
                </c:pt>
                <c:pt idx="9">
                  <c:v>Информатика</c:v>
                </c:pt>
              </c:strCache>
            </c:strRef>
          </c:cat>
          <c:val>
            <c:numRef>
              <c:f>Лист1!$B$10:$K$10</c:f>
              <c:numCache>
                <c:formatCode>General</c:formatCode>
                <c:ptCount val="10"/>
                <c:pt idx="8" formatCode="0%">
                  <c:v>0.1</c:v>
                </c:pt>
              </c:numCache>
            </c:numRef>
          </c:val>
        </c:ser>
        <c:ser>
          <c:idx val="9"/>
          <c:order val="9"/>
          <c:spPr>
            <a:solidFill>
              <a:srgbClr val="0070C0"/>
            </a:solidFill>
          </c:spPr>
          <c:cat>
            <c:strRef>
              <c:f>Лист1!$B$1:$K$1</c:f>
              <c:strCache>
                <c:ptCount val="10"/>
                <c:pt idx="0">
                  <c:v>История</c:v>
                </c:pt>
                <c:pt idx="1">
                  <c:v>Химия</c:v>
                </c:pt>
                <c:pt idx="2">
                  <c:v>География</c:v>
                </c:pt>
                <c:pt idx="3">
                  <c:v>Русск яз</c:v>
                </c:pt>
                <c:pt idx="4">
                  <c:v>Немецк яз</c:v>
                </c:pt>
                <c:pt idx="5">
                  <c:v>Биология</c:v>
                </c:pt>
                <c:pt idx="6">
                  <c:v>Физика</c:v>
                </c:pt>
                <c:pt idx="7">
                  <c:v>Литература</c:v>
                </c:pt>
                <c:pt idx="8">
                  <c:v>Музыка</c:v>
                </c:pt>
                <c:pt idx="9">
                  <c:v>Информатика</c:v>
                </c:pt>
              </c:strCache>
            </c:strRef>
          </c:cat>
          <c:val>
            <c:numRef>
              <c:f>Лист1!$B$11:$K$11</c:f>
              <c:numCache>
                <c:formatCode>General</c:formatCode>
                <c:ptCount val="10"/>
                <c:pt idx="9" formatCode="0%">
                  <c:v>0.1</c:v>
                </c:pt>
              </c:numCache>
            </c:numRef>
          </c:val>
        </c:ser>
        <c:shape val="box"/>
        <c:axId val="56116736"/>
        <c:axId val="56118272"/>
        <c:axId val="0"/>
      </c:bar3DChart>
      <c:catAx>
        <c:axId val="56116736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>
                <a:solidFill>
                  <a:srgbClr val="C00000"/>
                </a:solidFill>
              </a:defRPr>
            </a:pPr>
            <a:endParaRPr lang="ru-RU"/>
          </a:p>
        </c:txPr>
        <c:crossAx val="56118272"/>
        <c:crosses val="autoZero"/>
        <c:auto val="1"/>
        <c:lblAlgn val="ctr"/>
        <c:lblOffset val="100"/>
      </c:catAx>
      <c:valAx>
        <c:axId val="5611827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accent4">
                  <a:shade val="95000"/>
                  <a:satMod val="105000"/>
                </a:schemeClr>
              </a:solidFill>
              <a:prstDash val="solid"/>
            </a:ln>
            <a:effectLst/>
          </c:spPr>
        </c:majorGridlines>
        <c:numFmt formatCode="0%" sourceLinked="1"/>
        <c:tickLblPos val="nextTo"/>
        <c:spPr>
          <a:noFill/>
          <a:ln w="38100" cap="flat" cmpd="sng" algn="ctr">
            <a:solidFill>
              <a:schemeClr val="accent6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c:spPr>
        <c:txPr>
          <a:bodyPr/>
          <a:lstStyle/>
          <a:p>
            <a:pPr>
              <a:defRPr sz="1800" b="1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6116736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721F432-6D2D-4957-A972-19072D1689F6}" type="datetimeFigureOut">
              <a:rPr lang="ru-RU"/>
              <a:pPr>
                <a:defRPr/>
              </a:pPr>
              <a:t>02.02.2017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0202A2D-BDD4-42F0-8AC5-52E77B49E9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E7AAE26-089F-4B7B-AC52-2E1C6F199E17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7106DF-08ED-40FE-8DBF-D85502DDE094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B89D2-8612-41DD-A02A-3879ECB2A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9C24-B060-4577-90A5-558850227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0345A-CE12-4AB3-B101-8643A838D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2419A-06F4-4590-9BA9-C9A7CD2737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A3ABF-01A9-4C7F-A5AA-2C046C4D4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ED50C-9893-4136-803F-E89BFE894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56AFD-F446-4C3C-8272-025BD34CD0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00753-3812-4533-8F3A-DEF4E24363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CCF54-4373-4F50-BACF-358FFE329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34E20-D77C-42C7-9A41-305DFED36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89CED-C5AC-4FD2-AAE3-FF1A07D2A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89B6100-FA34-43E7-8524-16740B05C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tatyana\Desktop\&#1082;&#1086;&#1085;&#1092;&#1077;&#1088;&#1077;&#1085;&#1094;&#1080;&#1103;\Izvestnyj_ispolnitel_Torzhestvennaya_muzyka_(vmuzice.com).mp3" TargetMode="Externa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s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57375" y="5105400"/>
            <a:ext cx="54292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800000"/>
                </a:solidFill>
              </a:rPr>
              <a:t>Автор работы: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800000"/>
                </a:solidFill>
              </a:rPr>
              <a:t>Ребезов Александр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smtClean="0">
                <a:solidFill>
                  <a:srgbClr val="800000"/>
                </a:solidFill>
              </a:rPr>
              <a:t>МОУ Трубинская оош, 6 класс</a:t>
            </a:r>
          </a:p>
          <a:p>
            <a:pPr eaLnBrk="1" hangingPunct="1">
              <a:lnSpc>
                <a:spcPct val="80000"/>
              </a:lnSpc>
            </a:pPr>
            <a:endParaRPr lang="ru-RU" sz="2400" b="1" i="1" smtClean="0"/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313" y="1071563"/>
            <a:ext cx="8501062" cy="3786187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Исследовательская </a:t>
            </a:r>
            <a:b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работа по теме:</a:t>
            </a:r>
            <a:b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«Математика – царица наук»</a:t>
            </a:r>
          </a:p>
        </p:txBody>
      </p:sp>
      <p:pic>
        <p:nvPicPr>
          <p:cNvPr id="5" name="Рисунок 4" descr="F:\Фото 7 класс\SAM_40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428625"/>
            <a:ext cx="50006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14313" y="285750"/>
            <a:ext cx="3286125" cy="639763"/>
          </a:xfrm>
        </p:spPr>
        <p:txBody>
          <a:bodyPr/>
          <a:lstStyle/>
          <a:p>
            <a:pPr algn="ctr">
              <a:defRPr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Числа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3500438" y="285750"/>
            <a:ext cx="4143375" cy="639763"/>
          </a:xfrm>
        </p:spPr>
        <p:txBody>
          <a:bodyPr/>
          <a:lstStyle/>
          <a:p>
            <a:pPr algn="ctr">
              <a:defRPr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Числительные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8" name="Содержимое 8"/>
          <p:cNvSpPr>
            <a:spLocks noGrp="1"/>
          </p:cNvSpPr>
          <p:nvPr>
            <p:ph sz="quarter" idx="4"/>
          </p:nvPr>
        </p:nvSpPr>
        <p:spPr>
          <a:xfrm>
            <a:off x="3143250" y="1143000"/>
            <a:ext cx="5543550" cy="469741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Одного поля ягоды </a:t>
            </a:r>
            <a:endParaRPr lang="ru-RU" sz="1400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В два счета.     Раз-два и обчелся </a:t>
            </a: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Гнать в три шеи</a:t>
            </a: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На седьмом небе </a:t>
            </a: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Пятое колесо в телеге</a:t>
            </a:r>
            <a:endParaRPr lang="ru-RU" sz="1400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Не  робкого десятка</a:t>
            </a:r>
            <a:endParaRPr lang="ru-RU" sz="1400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Опять двадцать пять</a:t>
            </a: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Тридцать три несчастья</a:t>
            </a: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Заблудиться </a:t>
            </a:r>
          </a:p>
          <a:p>
            <a:pPr>
              <a:buFontTx/>
              <a:buNone/>
            </a:pPr>
            <a:r>
              <a:rPr lang="ru-RU" b="1" i="1" smtClean="0">
                <a:solidFill>
                  <a:srgbClr val="C00000"/>
                </a:solidFill>
              </a:rPr>
              <a:t>                     в трех соснах</a:t>
            </a:r>
          </a:p>
          <a:p>
            <a:pPr>
              <a:buFont typeface="Wingdings" pitchFamily="2" charset="2"/>
              <a:buChar char="ü"/>
            </a:pPr>
            <a:endParaRPr lang="ru-RU" smtClean="0"/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643063"/>
            <a:ext cx="219868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6572264" y="4000504"/>
            <a:ext cx="2392336" cy="303086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7" name="Выноска-облако 6"/>
          <p:cNvSpPr/>
          <p:nvPr/>
        </p:nvSpPr>
        <p:spPr>
          <a:xfrm>
            <a:off x="714375" y="285750"/>
            <a:ext cx="7429500" cy="3594100"/>
          </a:xfrm>
          <a:prstGeom prst="cloudCallout">
            <a:avLst>
              <a:gd name="adj1" fmla="val -41745"/>
              <a:gd name="adj2" fmla="val 782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ФРАЗЕОЛОГИЗМЫ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-142875" y="285750"/>
            <a:ext cx="3929063" cy="1143000"/>
          </a:xfrm>
        </p:spPr>
        <p:txBody>
          <a:bodyPr/>
          <a:lstStyle/>
          <a:p>
            <a:pPr algn="ctr">
              <a:defRPr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Геометрические фигуры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3857625" y="357188"/>
            <a:ext cx="4041775" cy="639762"/>
          </a:xfrm>
        </p:spPr>
        <p:txBody>
          <a:bodyPr/>
          <a:lstStyle/>
          <a:p>
            <a:pPr algn="ctr">
              <a:defRPr/>
            </a:pP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Фразеологизмы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2" name="Содержимое 6"/>
          <p:cNvSpPr>
            <a:spLocks noGrp="1"/>
          </p:cNvSpPr>
          <p:nvPr>
            <p:ph sz="quarter" idx="4"/>
          </p:nvPr>
        </p:nvSpPr>
        <p:spPr>
          <a:xfrm>
            <a:off x="3143250" y="3000375"/>
            <a:ext cx="4000500" cy="2357438"/>
          </a:xfrm>
        </p:spPr>
        <p:txBody>
          <a:bodyPr/>
          <a:lstStyle/>
          <a:p>
            <a:pPr>
              <a:buFontTx/>
              <a:buNone/>
            </a:pPr>
            <a:endParaRPr lang="ru-RU" b="1" i="1" smtClean="0">
              <a:solidFill>
                <a:srgbClr val="C00000"/>
              </a:solidFill>
            </a:endParaRPr>
          </a:p>
          <a:p>
            <a:pPr>
              <a:buFontTx/>
              <a:buNone/>
            </a:pPr>
            <a:endParaRPr lang="ru-RU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Угол зрения</a:t>
            </a: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Загнать в  угол</a:t>
            </a: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Сгладить острые углы</a:t>
            </a:r>
          </a:p>
        </p:txBody>
      </p:sp>
      <p:sp>
        <p:nvSpPr>
          <p:cNvPr id="8" name="Овал 7"/>
          <p:cNvSpPr/>
          <p:nvPr/>
        </p:nvSpPr>
        <p:spPr>
          <a:xfrm>
            <a:off x="857250" y="1785938"/>
            <a:ext cx="214313" cy="214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14313" y="3714750"/>
            <a:ext cx="214312" cy="2143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2" name="Прямая соединительная линия 11"/>
          <p:cNvCxnSpPr>
            <a:stCxn id="10" idx="5"/>
          </p:cNvCxnSpPr>
          <p:nvPr/>
        </p:nvCxnSpPr>
        <p:spPr>
          <a:xfrm rot="16200000" flipH="1">
            <a:off x="896938" y="3397250"/>
            <a:ext cx="531812" cy="153193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10" idx="7"/>
          </p:cNvCxnSpPr>
          <p:nvPr/>
        </p:nvCxnSpPr>
        <p:spPr>
          <a:xfrm rot="5400000" flipH="1" flipV="1">
            <a:off x="896938" y="2714625"/>
            <a:ext cx="531812" cy="153193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297" name="Прямоугольник 8"/>
          <p:cNvSpPr>
            <a:spLocks noChangeArrowheads="1"/>
          </p:cNvSpPr>
          <p:nvPr/>
        </p:nvSpPr>
        <p:spPr bwMode="auto">
          <a:xfrm>
            <a:off x="3071813" y="1428750"/>
            <a:ext cx="457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i="1">
                <a:solidFill>
                  <a:srgbClr val="C00000"/>
                </a:solidFill>
              </a:rPr>
              <a:t>Точка  соприкосновения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>
                <a:solidFill>
                  <a:srgbClr val="C00000"/>
                </a:solidFill>
              </a:rPr>
              <a:t>Попасть в самую точку</a:t>
            </a:r>
          </a:p>
        </p:txBody>
      </p:sp>
      <p:pic>
        <p:nvPicPr>
          <p:cNvPr id="12298" name="Picture 3" descr="в точк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2286000"/>
            <a:ext cx="191452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4"/>
          <p:cNvSpPr>
            <a:spLocks noGrp="1"/>
          </p:cNvSpPr>
          <p:nvPr>
            <p:ph sz="half" idx="2"/>
          </p:nvPr>
        </p:nvSpPr>
        <p:spPr>
          <a:xfrm>
            <a:off x="2286000" y="500063"/>
            <a:ext cx="3643313" cy="471487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400" b="1" i="1" smtClean="0">
                <a:solidFill>
                  <a:srgbClr val="C00000"/>
                </a:solidFill>
              </a:rPr>
              <a:t>Хоть  шаром  покати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smtClean="0">
                <a:solidFill>
                  <a:srgbClr val="C00000"/>
                </a:solidFill>
              </a:rPr>
              <a:t>Пробный  шар</a:t>
            </a:r>
          </a:p>
          <a:p>
            <a:pPr>
              <a:buFontTx/>
              <a:buNone/>
            </a:pPr>
            <a:endParaRPr lang="ru-RU" sz="2400" b="1" i="1" smtClean="0">
              <a:solidFill>
                <a:srgbClr val="C00000"/>
              </a:solidFill>
            </a:endParaRPr>
          </a:p>
          <a:p>
            <a:pPr>
              <a:buFontTx/>
              <a:buNone/>
            </a:pPr>
            <a:endParaRPr lang="ru-RU" sz="2400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i="1" smtClean="0">
                <a:solidFill>
                  <a:srgbClr val="C00000"/>
                </a:solidFill>
              </a:rPr>
              <a:t>Гнуть  свою  линию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smtClean="0">
                <a:solidFill>
                  <a:srgbClr val="C00000"/>
                </a:solidFill>
              </a:rPr>
              <a:t>Линия  обороны</a:t>
            </a:r>
          </a:p>
          <a:p>
            <a:pPr>
              <a:buFontTx/>
              <a:buNone/>
            </a:pPr>
            <a:endParaRPr lang="ru-RU" sz="1200" b="1" i="1" smtClean="0">
              <a:solidFill>
                <a:srgbClr val="C00000"/>
              </a:solidFill>
            </a:endParaRPr>
          </a:p>
          <a:p>
            <a:pPr>
              <a:buFontTx/>
              <a:buNone/>
            </a:pPr>
            <a:endParaRPr lang="ru-RU" sz="800" b="1" i="1" smtClean="0">
              <a:solidFill>
                <a:srgbClr val="C00000"/>
              </a:solidFill>
            </a:endParaRPr>
          </a:p>
          <a:p>
            <a:pPr>
              <a:buFontTx/>
              <a:buNone/>
            </a:pPr>
            <a:endParaRPr lang="ru-RU" sz="800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i="1" smtClean="0">
                <a:solidFill>
                  <a:srgbClr val="C00000"/>
                </a:solidFill>
              </a:rPr>
              <a:t>Катиться по наклонной плоскости</a:t>
            </a:r>
          </a:p>
          <a:p>
            <a:pPr>
              <a:buFontTx/>
              <a:buNone/>
            </a:pPr>
            <a:endParaRPr lang="ru-RU" sz="2400" b="1" i="1" smtClean="0">
              <a:solidFill>
                <a:srgbClr val="C00000"/>
              </a:solidFill>
            </a:endParaRPr>
          </a:p>
          <a:p>
            <a:pPr>
              <a:buFontTx/>
              <a:buNone/>
            </a:pPr>
            <a:endParaRPr lang="ru-RU" sz="2400" b="1" i="1" smtClean="0">
              <a:solidFill>
                <a:srgbClr val="C0000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28625" y="2286000"/>
            <a:ext cx="1928813" cy="42862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3316" name="Picture 3" descr="C:\Users\tatyana\Downloads\м1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500438"/>
            <a:ext cx="15621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4963" y="4786313"/>
            <a:ext cx="33432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ad32883f3cf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3" y="428625"/>
            <a:ext cx="1285875" cy="1214438"/>
          </a:xfrm>
          <a:prstGeom prst="rect">
            <a:avLst/>
          </a:prstGeom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</p:pic>
      <p:pic>
        <p:nvPicPr>
          <p:cNvPr id="13319" name="Picture 2" descr="хоть шаром покат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13" y="500063"/>
            <a:ext cx="21193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6"/>
          <p:cNvSpPr>
            <a:spLocks noGrp="1"/>
          </p:cNvSpPr>
          <p:nvPr>
            <p:ph sz="quarter" idx="4"/>
          </p:nvPr>
        </p:nvSpPr>
        <p:spPr>
          <a:xfrm>
            <a:off x="4357688" y="928688"/>
            <a:ext cx="4329112" cy="5268912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Круглый  отличник</a:t>
            </a:r>
            <a:endParaRPr lang="ru-RU" sz="1200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endParaRPr lang="ru-RU" sz="1000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Круглый  дурак</a:t>
            </a:r>
          </a:p>
          <a:p>
            <a:pPr>
              <a:buFont typeface="Wingdings" pitchFamily="2" charset="2"/>
              <a:buChar char="ü"/>
            </a:pPr>
            <a:endParaRPr lang="ru-RU" sz="1000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Круглая  дата</a:t>
            </a:r>
          </a:p>
          <a:p>
            <a:pPr>
              <a:buFont typeface="Wingdings" pitchFamily="2" charset="2"/>
              <a:buChar char="ü"/>
            </a:pPr>
            <a:endParaRPr lang="ru-RU" sz="1000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В кругу  друзей</a:t>
            </a:r>
          </a:p>
          <a:p>
            <a:pPr>
              <a:buFont typeface="Wingdings" pitchFamily="2" charset="2"/>
              <a:buChar char="ü"/>
            </a:pPr>
            <a:endParaRPr lang="ru-RU" sz="1000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Круг  интересов</a:t>
            </a:r>
          </a:p>
          <a:p>
            <a:pPr>
              <a:buFont typeface="Wingdings" pitchFamily="2" charset="2"/>
              <a:buChar char="ü"/>
            </a:pPr>
            <a:endParaRPr lang="ru-RU" sz="1000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Голова  идёт  кругом</a:t>
            </a:r>
          </a:p>
          <a:p>
            <a:pPr>
              <a:buFont typeface="Wingdings" pitchFamily="2" charset="2"/>
              <a:buChar char="ü"/>
            </a:pPr>
            <a:endParaRPr lang="ru-RU" sz="1000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b="1" i="1" smtClean="0">
                <a:solidFill>
                  <a:srgbClr val="C00000"/>
                </a:solidFill>
              </a:rPr>
              <a:t>Очертить  круг  проблем</a:t>
            </a:r>
          </a:p>
          <a:p>
            <a:pPr>
              <a:buFont typeface="Wingdings" pitchFamily="2" charset="2"/>
              <a:buChar char="ü"/>
            </a:pPr>
            <a:endParaRPr lang="ru-RU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endParaRPr lang="ru-RU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endParaRPr lang="ru-RU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endParaRPr lang="ru-RU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endParaRPr lang="ru-RU" b="1" i="1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endParaRPr lang="ru-RU" b="1" i="1" smtClean="0">
              <a:solidFill>
                <a:srgbClr val="C00000"/>
              </a:solidFill>
            </a:endParaRPr>
          </a:p>
          <a:p>
            <a:pPr>
              <a:buFontTx/>
              <a:buNone/>
            </a:pPr>
            <a:endParaRPr lang="ru-RU" smtClean="0"/>
          </a:p>
          <a:p>
            <a:pPr>
              <a:buFont typeface="Wingdings" pitchFamily="2" charset="2"/>
              <a:buChar char="ü"/>
            </a:pPr>
            <a:endParaRPr lang="ru-RU" smtClean="0"/>
          </a:p>
        </p:txBody>
      </p:sp>
      <p:grpSp>
        <p:nvGrpSpPr>
          <p:cNvPr id="14339" name="Группа 2255"/>
          <p:cNvGrpSpPr>
            <a:grpSpLocks/>
          </p:cNvGrpSpPr>
          <p:nvPr/>
        </p:nvGrpSpPr>
        <p:grpSpPr bwMode="auto">
          <a:xfrm rot="3476680">
            <a:off x="65882" y="1518444"/>
            <a:ext cx="3073400" cy="3036887"/>
            <a:chOff x="2123359" y="1268619"/>
            <a:chExt cx="4503471" cy="4430570"/>
          </a:xfrm>
        </p:grpSpPr>
        <p:sp>
          <p:nvSpPr>
            <p:cNvPr id="14342" name="Oval 3"/>
            <p:cNvSpPr>
              <a:spLocks noChangeArrowheads="1"/>
            </p:cNvSpPr>
            <p:nvPr/>
          </p:nvSpPr>
          <p:spPr bwMode="auto">
            <a:xfrm>
              <a:off x="4246563" y="3284538"/>
              <a:ext cx="252412" cy="2524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</a:endParaRPr>
            </a:p>
          </p:txBody>
        </p:sp>
        <p:grpSp>
          <p:nvGrpSpPr>
            <p:cNvPr id="14343" name="Group 4"/>
            <p:cNvGrpSpPr>
              <a:grpSpLocks/>
            </p:cNvGrpSpPr>
            <p:nvPr/>
          </p:nvGrpSpPr>
          <p:grpSpPr bwMode="auto">
            <a:xfrm rot="-5008409">
              <a:off x="2002923" y="3846486"/>
              <a:ext cx="854075" cy="469904"/>
              <a:chOff x="4649" y="2704"/>
              <a:chExt cx="538" cy="296"/>
            </a:xfrm>
          </p:grpSpPr>
          <p:grpSp>
            <p:nvGrpSpPr>
              <p:cNvPr id="16534" name="Group 5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545" name="Group 6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552" name="Freeform 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53" name="Freeform 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546" name="Group 9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550" name="Freeform 1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51" name="Freeform 1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547" name="Group 12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548" name="Freeform 1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49" name="Freeform 1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535" name="Group 15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536" name="Group 16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543" name="Freeform 1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44" name="Freeform 1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537" name="Group 19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541" name="Freeform 2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42" name="Freeform 2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538" name="Group 22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539" name="Freeform 2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40" name="Freeform 2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44" name="Group 25"/>
            <p:cNvGrpSpPr>
              <a:grpSpLocks/>
            </p:cNvGrpSpPr>
            <p:nvPr/>
          </p:nvGrpSpPr>
          <p:grpSpPr bwMode="auto">
            <a:xfrm rot="-3734572">
              <a:off x="1929802" y="2909358"/>
              <a:ext cx="854075" cy="469904"/>
              <a:chOff x="4649" y="2704"/>
              <a:chExt cx="538" cy="296"/>
            </a:xfrm>
          </p:grpSpPr>
          <p:grpSp>
            <p:nvGrpSpPr>
              <p:cNvPr id="16514" name="Group 26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525" name="Group 27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532" name="Freeform 2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33" name="Freeform 2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526" name="Group 30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530" name="Freeform 3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31" name="Freeform 3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527" name="Group 33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528" name="Freeform 3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29" name="Freeform 3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515" name="Group 36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516" name="Group 37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523" name="Freeform 3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24" name="Freeform 3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517" name="Group 40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521" name="Freeform 4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22" name="Freeform 4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518" name="Group 43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519" name="Freeform 4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20" name="Freeform 4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45" name="Group 46"/>
            <p:cNvGrpSpPr>
              <a:grpSpLocks/>
            </p:cNvGrpSpPr>
            <p:nvPr/>
          </p:nvGrpSpPr>
          <p:grpSpPr bwMode="auto">
            <a:xfrm rot="-7527642">
              <a:off x="2511042" y="4637768"/>
              <a:ext cx="854075" cy="469904"/>
              <a:chOff x="4649" y="2704"/>
              <a:chExt cx="538" cy="296"/>
            </a:xfrm>
          </p:grpSpPr>
          <p:grpSp>
            <p:nvGrpSpPr>
              <p:cNvPr id="16494" name="Group 47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505" name="Group 48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512" name="Freeform 4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13" name="Freeform 5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506" name="Group 51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510" name="Freeform 5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11" name="Freeform 5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507" name="Group 54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508" name="Freeform 5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09" name="Freeform 5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495" name="Group 57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496" name="Group 58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503" name="Freeform 5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04" name="Freeform 6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97" name="Group 61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501" name="Freeform 6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02" name="Freeform 6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98" name="Group 64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499" name="Freeform 6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500" name="Freeform 6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46" name="Group 67"/>
            <p:cNvGrpSpPr>
              <a:grpSpLocks/>
            </p:cNvGrpSpPr>
            <p:nvPr/>
          </p:nvGrpSpPr>
          <p:grpSpPr bwMode="auto">
            <a:xfrm rot="-8653181">
              <a:off x="3212223" y="5087514"/>
              <a:ext cx="854075" cy="469904"/>
              <a:chOff x="4649" y="2704"/>
              <a:chExt cx="538" cy="296"/>
            </a:xfrm>
          </p:grpSpPr>
          <p:grpSp>
            <p:nvGrpSpPr>
              <p:cNvPr id="16474" name="Group 68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485" name="Group 69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492" name="Freeform 7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93" name="Freeform 7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86" name="Group 72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490" name="Freeform 7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91" name="Freeform 7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87" name="Group 75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488" name="Freeform 7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89" name="Freeform 7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475" name="Group 78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476" name="Group 79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483" name="Freeform 8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84" name="Freeform 8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77" name="Group 82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481" name="Freeform 8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82" name="Freeform 8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78" name="Group 85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479" name="Freeform 8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80" name="Freeform 8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47" name="Group 88"/>
            <p:cNvGrpSpPr>
              <a:grpSpLocks/>
            </p:cNvGrpSpPr>
            <p:nvPr/>
          </p:nvGrpSpPr>
          <p:grpSpPr bwMode="auto">
            <a:xfrm rot="-10603246">
              <a:off x="4076695" y="5229450"/>
              <a:ext cx="854075" cy="469904"/>
              <a:chOff x="4649" y="2704"/>
              <a:chExt cx="538" cy="296"/>
            </a:xfrm>
          </p:grpSpPr>
          <p:grpSp>
            <p:nvGrpSpPr>
              <p:cNvPr id="16454" name="Group 89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465" name="Group 90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472" name="Freeform 9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73" name="Freeform 9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66" name="Group 93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470" name="Freeform 9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71" name="Freeform 9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67" name="Group 96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468" name="Freeform 9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69" name="Freeform 9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455" name="Group 99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456" name="Group 100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463" name="Freeform 10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64" name="Freeform 10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57" name="Group 103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461" name="Freeform 10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62" name="Freeform 10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58" name="Group 106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459" name="Freeform 10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60" name="Freeform 10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48" name="Group 109"/>
            <p:cNvGrpSpPr>
              <a:grpSpLocks/>
            </p:cNvGrpSpPr>
            <p:nvPr/>
          </p:nvGrpSpPr>
          <p:grpSpPr bwMode="auto">
            <a:xfrm rot="10800000">
              <a:off x="4868863" y="5157747"/>
              <a:ext cx="854075" cy="469904"/>
              <a:chOff x="4649" y="2704"/>
              <a:chExt cx="538" cy="296"/>
            </a:xfrm>
          </p:grpSpPr>
          <p:grpSp>
            <p:nvGrpSpPr>
              <p:cNvPr id="16434" name="Group 110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445" name="Group 111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452" name="Freeform 11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53" name="Freeform 11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46" name="Group 114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450" name="Freeform 11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51" name="Freeform 11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47" name="Group 117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448" name="Freeform 11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49" name="Freeform 11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435" name="Group 120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436" name="Group 121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443" name="Freeform 12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44" name="Freeform 12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37" name="Group 124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441" name="Freeform 12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42" name="Freeform 12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38" name="Group 127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439" name="Freeform 12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40" name="Freeform 12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49" name="Group 130"/>
            <p:cNvGrpSpPr>
              <a:grpSpLocks/>
            </p:cNvGrpSpPr>
            <p:nvPr/>
          </p:nvGrpSpPr>
          <p:grpSpPr bwMode="auto">
            <a:xfrm rot="9174750">
              <a:off x="5444583" y="4579324"/>
              <a:ext cx="854075" cy="469904"/>
              <a:chOff x="4649" y="2704"/>
              <a:chExt cx="538" cy="296"/>
            </a:xfrm>
          </p:grpSpPr>
          <p:grpSp>
            <p:nvGrpSpPr>
              <p:cNvPr id="16414" name="Group 131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425" name="Group 132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432" name="Freeform 13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33" name="Freeform 13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26" name="Group 135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430" name="Freeform 13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31" name="Freeform 13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27" name="Group 138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428" name="Freeform 13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29" name="Freeform 14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415" name="Group 141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416" name="Group 142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423" name="Freeform 14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24" name="Freeform 14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17" name="Group 145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421" name="Freeform 14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22" name="Freeform 14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18" name="Group 148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419" name="Freeform 14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20" name="Freeform 15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50" name="Group 151"/>
            <p:cNvGrpSpPr>
              <a:grpSpLocks/>
            </p:cNvGrpSpPr>
            <p:nvPr/>
          </p:nvGrpSpPr>
          <p:grpSpPr bwMode="auto">
            <a:xfrm rot="6804290">
              <a:off x="5821633" y="3837362"/>
              <a:ext cx="854075" cy="469904"/>
              <a:chOff x="4649" y="2704"/>
              <a:chExt cx="538" cy="296"/>
            </a:xfrm>
          </p:grpSpPr>
          <p:grpSp>
            <p:nvGrpSpPr>
              <p:cNvPr id="16394" name="Group 152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405" name="Group 15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412" name="Freeform 15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13" name="Freeform 15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06" name="Group 15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410" name="Freeform 15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11" name="Freeform 15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407" name="Group 15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408" name="Freeform 16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09" name="Freeform 16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395" name="Group 162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396" name="Group 16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403" name="Freeform 16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04" name="Freeform 16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97" name="Group 16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401" name="Freeform 16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02" name="Freeform 16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98" name="Group 16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399" name="Freeform 17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400" name="Freeform 17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51" name="Group 172"/>
            <p:cNvGrpSpPr>
              <a:grpSpLocks/>
            </p:cNvGrpSpPr>
            <p:nvPr/>
          </p:nvGrpSpPr>
          <p:grpSpPr bwMode="auto">
            <a:xfrm rot="6804290">
              <a:off x="5966095" y="2973762"/>
              <a:ext cx="854075" cy="469904"/>
              <a:chOff x="4649" y="2704"/>
              <a:chExt cx="538" cy="296"/>
            </a:xfrm>
          </p:grpSpPr>
          <p:grpSp>
            <p:nvGrpSpPr>
              <p:cNvPr id="16374" name="Group 173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385" name="Group 17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392" name="Freeform 17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93" name="Freeform 17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86" name="Group 17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390" name="Freeform 17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91" name="Freeform 17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87" name="Group 18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388" name="Freeform 18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89" name="Freeform 18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375" name="Group 183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376" name="Group 18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383" name="Freeform 18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84" name="Freeform 18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77" name="Group 18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381" name="Freeform 18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82" name="Freeform 18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78" name="Group 19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379" name="Freeform 19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80" name="Freeform 19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52" name="Group 193"/>
            <p:cNvGrpSpPr>
              <a:grpSpLocks/>
            </p:cNvGrpSpPr>
            <p:nvPr/>
          </p:nvGrpSpPr>
          <p:grpSpPr bwMode="auto">
            <a:xfrm rot="4368213">
              <a:off x="5673869" y="2325909"/>
              <a:ext cx="854075" cy="469904"/>
              <a:chOff x="4649" y="2704"/>
              <a:chExt cx="538" cy="296"/>
            </a:xfrm>
          </p:grpSpPr>
          <p:grpSp>
            <p:nvGrpSpPr>
              <p:cNvPr id="16354" name="Group 194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365" name="Group 195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372" name="Freeform 19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73" name="Freeform 19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66" name="Group 198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370" name="Freeform 19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71" name="Freeform 20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67" name="Group 201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368" name="Freeform 20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69" name="Freeform 20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355" name="Group 204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356" name="Group 205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363" name="Freeform 20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64" name="Freeform 20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57" name="Group 208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361" name="Freeform 20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62" name="Freeform 21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58" name="Group 211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359" name="Freeform 21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60" name="Freeform 21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53" name="Group 214"/>
            <p:cNvGrpSpPr>
              <a:grpSpLocks/>
            </p:cNvGrpSpPr>
            <p:nvPr/>
          </p:nvGrpSpPr>
          <p:grpSpPr bwMode="auto">
            <a:xfrm rot="4368213">
              <a:off x="5170632" y="1676622"/>
              <a:ext cx="854075" cy="469904"/>
              <a:chOff x="4649" y="2704"/>
              <a:chExt cx="538" cy="296"/>
            </a:xfrm>
          </p:grpSpPr>
          <p:grpSp>
            <p:nvGrpSpPr>
              <p:cNvPr id="16334" name="Group 215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345" name="Group 216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352" name="Freeform 21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53" name="Freeform 21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46" name="Group 219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350" name="Freeform 22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51" name="Freeform 22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47" name="Group 222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348" name="Freeform 22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49" name="Freeform 22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335" name="Group 225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336" name="Group 226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343" name="Freeform 22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44" name="Freeform 22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37" name="Group 229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341" name="Freeform 23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42" name="Freeform 23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38" name="Group 232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339" name="Freeform 23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40" name="Freeform 23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54" name="Group 235"/>
            <p:cNvGrpSpPr>
              <a:grpSpLocks/>
            </p:cNvGrpSpPr>
            <p:nvPr/>
          </p:nvGrpSpPr>
          <p:grpSpPr bwMode="auto">
            <a:xfrm rot="1041115">
              <a:off x="4284866" y="1340056"/>
              <a:ext cx="854075" cy="469904"/>
              <a:chOff x="4649" y="2704"/>
              <a:chExt cx="538" cy="296"/>
            </a:xfrm>
          </p:grpSpPr>
          <p:grpSp>
            <p:nvGrpSpPr>
              <p:cNvPr id="16314" name="Group 236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325" name="Group 237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332" name="Freeform 23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33" name="Freeform 23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26" name="Group 240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330" name="Freeform 24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31" name="Freeform 24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27" name="Group 243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328" name="Freeform 24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29" name="Freeform 24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315" name="Group 246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316" name="Group 247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323" name="Freeform 24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24" name="Freeform 24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17" name="Group 250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321" name="Freeform 25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22" name="Freeform 25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18" name="Group 253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319" name="Freeform 25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20" name="Freeform 25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55" name="Group 256"/>
            <p:cNvGrpSpPr>
              <a:grpSpLocks/>
            </p:cNvGrpSpPr>
            <p:nvPr/>
          </p:nvGrpSpPr>
          <p:grpSpPr bwMode="auto">
            <a:xfrm rot="-387242">
              <a:off x="3419514" y="1268988"/>
              <a:ext cx="854075" cy="469904"/>
              <a:chOff x="4649" y="2704"/>
              <a:chExt cx="538" cy="296"/>
            </a:xfrm>
          </p:grpSpPr>
          <p:grpSp>
            <p:nvGrpSpPr>
              <p:cNvPr id="16294" name="Group 257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305" name="Group 258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312" name="Freeform 25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13" name="Freeform 26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06" name="Group 261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310" name="Freeform 26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11" name="Freeform 26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307" name="Group 264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308" name="Freeform 26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09" name="Freeform 26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295" name="Group 267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296" name="Group 268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303" name="Freeform 26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04" name="Freeform 27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97" name="Group 271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301" name="Freeform 27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02" name="Freeform 27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98" name="Group 274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299" name="Freeform 27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300" name="Freeform 27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56" name="Group 277"/>
            <p:cNvGrpSpPr>
              <a:grpSpLocks/>
            </p:cNvGrpSpPr>
            <p:nvPr/>
          </p:nvGrpSpPr>
          <p:grpSpPr bwMode="auto">
            <a:xfrm rot="-1691624">
              <a:off x="2627896" y="1775520"/>
              <a:ext cx="854075" cy="469904"/>
              <a:chOff x="4649" y="2704"/>
              <a:chExt cx="538" cy="296"/>
            </a:xfrm>
          </p:grpSpPr>
          <p:grpSp>
            <p:nvGrpSpPr>
              <p:cNvPr id="16274" name="Group 278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285" name="Group 279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292" name="Freeform 28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93" name="Freeform 28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86" name="Group 282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290" name="Freeform 28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91" name="Freeform 28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87" name="Group 285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288" name="Freeform 28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89" name="Freeform 28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275" name="Group 288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276" name="Group 289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283" name="Freeform 29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84" name="Freeform 29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77" name="Group 292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281" name="Freeform 29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82" name="Freeform 29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78" name="Group 295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279" name="Freeform 29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80" name="Freeform 29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57" name="Group 298"/>
            <p:cNvGrpSpPr>
              <a:grpSpLocks/>
            </p:cNvGrpSpPr>
            <p:nvPr/>
          </p:nvGrpSpPr>
          <p:grpSpPr bwMode="auto">
            <a:xfrm rot="1041115">
              <a:off x="4500766" y="1555956"/>
              <a:ext cx="854075" cy="469904"/>
              <a:chOff x="4649" y="2704"/>
              <a:chExt cx="538" cy="296"/>
            </a:xfrm>
          </p:grpSpPr>
          <p:grpSp>
            <p:nvGrpSpPr>
              <p:cNvPr id="16254" name="Group 299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265" name="Group 300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272" name="Freeform 30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73" name="Freeform 30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66" name="Group 303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270" name="Freeform 30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71" name="Freeform 30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67" name="Group 306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268" name="Freeform 30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69" name="Freeform 30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255" name="Group 309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256" name="Group 310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263" name="Freeform 31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64" name="Freeform 31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57" name="Group 313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261" name="Freeform 31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62" name="Freeform 31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58" name="Group 316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259" name="Freeform 31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60" name="Freeform 31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58" name="Group 319"/>
            <p:cNvGrpSpPr>
              <a:grpSpLocks/>
            </p:cNvGrpSpPr>
            <p:nvPr/>
          </p:nvGrpSpPr>
          <p:grpSpPr bwMode="auto">
            <a:xfrm rot="1041115">
              <a:off x="4716666" y="1771856"/>
              <a:ext cx="854075" cy="469904"/>
              <a:chOff x="4649" y="2704"/>
              <a:chExt cx="538" cy="296"/>
            </a:xfrm>
          </p:grpSpPr>
          <p:grpSp>
            <p:nvGrpSpPr>
              <p:cNvPr id="16234" name="Group 320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245" name="Group 321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252" name="Freeform 32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53" name="Freeform 32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46" name="Group 324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250" name="Freeform 32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51" name="Freeform 32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47" name="Group 327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248" name="Freeform 32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49" name="Freeform 32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235" name="Group 330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236" name="Group 331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243" name="Freeform 33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44" name="Freeform 33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37" name="Group 334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241" name="Freeform 33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42" name="Freeform 33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38" name="Group 337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239" name="Freeform 33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40" name="Freeform 33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59" name="Group 340"/>
            <p:cNvGrpSpPr>
              <a:grpSpLocks/>
            </p:cNvGrpSpPr>
            <p:nvPr/>
          </p:nvGrpSpPr>
          <p:grpSpPr bwMode="auto">
            <a:xfrm rot="1041115">
              <a:off x="4932566" y="1987756"/>
              <a:ext cx="854075" cy="469904"/>
              <a:chOff x="4649" y="2704"/>
              <a:chExt cx="538" cy="296"/>
            </a:xfrm>
          </p:grpSpPr>
          <p:grpSp>
            <p:nvGrpSpPr>
              <p:cNvPr id="16214" name="Group 341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225" name="Group 342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232" name="Freeform 34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33" name="Freeform 34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26" name="Group 345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230" name="Freeform 34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31" name="Freeform 34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27" name="Group 348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228" name="Freeform 34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29" name="Freeform 35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215" name="Group 351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216" name="Group 352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223" name="Freeform 35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24" name="Freeform 35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17" name="Group 355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221" name="Freeform 35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22" name="Freeform 35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18" name="Group 358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219" name="Freeform 35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20" name="Freeform 36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60" name="Group 361"/>
            <p:cNvGrpSpPr>
              <a:grpSpLocks/>
            </p:cNvGrpSpPr>
            <p:nvPr/>
          </p:nvGrpSpPr>
          <p:grpSpPr bwMode="auto">
            <a:xfrm rot="1041115">
              <a:off x="5148466" y="2203656"/>
              <a:ext cx="854075" cy="469904"/>
              <a:chOff x="4649" y="2704"/>
              <a:chExt cx="538" cy="296"/>
            </a:xfrm>
          </p:grpSpPr>
          <p:grpSp>
            <p:nvGrpSpPr>
              <p:cNvPr id="16194" name="Group 362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205" name="Group 36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212" name="Freeform 36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13" name="Freeform 36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06" name="Group 36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210" name="Freeform 36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11" name="Freeform 36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207" name="Group 36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208" name="Freeform 37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09" name="Freeform 37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195" name="Group 372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196" name="Group 37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203" name="Freeform 37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04" name="Freeform 37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97" name="Group 37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201" name="Freeform 37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02" name="Freeform 37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98" name="Group 37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199" name="Freeform 38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200" name="Freeform 38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61" name="Group 382"/>
            <p:cNvGrpSpPr>
              <a:grpSpLocks/>
            </p:cNvGrpSpPr>
            <p:nvPr/>
          </p:nvGrpSpPr>
          <p:grpSpPr bwMode="auto">
            <a:xfrm rot="-387242">
              <a:off x="3635414" y="1484888"/>
              <a:ext cx="854075" cy="469904"/>
              <a:chOff x="4649" y="2704"/>
              <a:chExt cx="538" cy="296"/>
            </a:xfrm>
          </p:grpSpPr>
          <p:grpSp>
            <p:nvGrpSpPr>
              <p:cNvPr id="16174" name="Group 383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185" name="Group 38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192" name="Freeform 38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93" name="Freeform 38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86" name="Group 38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190" name="Freeform 38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91" name="Freeform 38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87" name="Group 39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188" name="Freeform 39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89" name="Freeform 39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175" name="Group 393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176" name="Group 39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183" name="Freeform 39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84" name="Freeform 39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77" name="Group 39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181" name="Freeform 39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82" name="Freeform 39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78" name="Group 40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179" name="Freeform 40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80" name="Freeform 40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62" name="Group 403"/>
            <p:cNvGrpSpPr>
              <a:grpSpLocks/>
            </p:cNvGrpSpPr>
            <p:nvPr/>
          </p:nvGrpSpPr>
          <p:grpSpPr bwMode="auto">
            <a:xfrm rot="-387242">
              <a:off x="3851314" y="1700788"/>
              <a:ext cx="854075" cy="469904"/>
              <a:chOff x="4649" y="2704"/>
              <a:chExt cx="538" cy="296"/>
            </a:xfrm>
          </p:grpSpPr>
          <p:grpSp>
            <p:nvGrpSpPr>
              <p:cNvPr id="16154" name="Group 404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165" name="Group 405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172" name="Freeform 40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73" name="Freeform 40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66" name="Group 408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170" name="Freeform 40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71" name="Freeform 41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67" name="Group 411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168" name="Freeform 41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69" name="Freeform 41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155" name="Group 414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156" name="Group 415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163" name="Freeform 41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64" name="Freeform 41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57" name="Group 418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161" name="Freeform 41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62" name="Freeform 42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58" name="Group 421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159" name="Freeform 42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60" name="Freeform 42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63" name="Group 424"/>
            <p:cNvGrpSpPr>
              <a:grpSpLocks/>
            </p:cNvGrpSpPr>
            <p:nvPr/>
          </p:nvGrpSpPr>
          <p:grpSpPr bwMode="auto">
            <a:xfrm rot="-387242">
              <a:off x="4067214" y="1916688"/>
              <a:ext cx="854075" cy="469904"/>
              <a:chOff x="4649" y="2704"/>
              <a:chExt cx="538" cy="296"/>
            </a:xfrm>
          </p:grpSpPr>
          <p:grpSp>
            <p:nvGrpSpPr>
              <p:cNvPr id="16134" name="Group 425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145" name="Group 426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152" name="Freeform 42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53" name="Freeform 42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46" name="Group 429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150" name="Freeform 43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51" name="Freeform 43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47" name="Group 432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148" name="Freeform 43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49" name="Freeform 43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135" name="Group 435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136" name="Group 436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143" name="Freeform 43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44" name="Freeform 43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37" name="Group 439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141" name="Freeform 44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42" name="Freeform 44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38" name="Group 442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139" name="Freeform 44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40" name="Freeform 44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64" name="Group 445"/>
            <p:cNvGrpSpPr>
              <a:grpSpLocks/>
            </p:cNvGrpSpPr>
            <p:nvPr/>
          </p:nvGrpSpPr>
          <p:grpSpPr bwMode="auto">
            <a:xfrm rot="-387242">
              <a:off x="4283114" y="2132588"/>
              <a:ext cx="854075" cy="469904"/>
              <a:chOff x="4649" y="2704"/>
              <a:chExt cx="538" cy="296"/>
            </a:xfrm>
          </p:grpSpPr>
          <p:grpSp>
            <p:nvGrpSpPr>
              <p:cNvPr id="16114" name="Group 446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125" name="Group 447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132" name="Freeform 44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33" name="Freeform 44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26" name="Group 450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130" name="Freeform 45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31" name="Freeform 45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27" name="Group 453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128" name="Freeform 45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29" name="Freeform 45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115" name="Group 456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116" name="Group 457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123" name="Freeform 45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24" name="Freeform 45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17" name="Group 460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121" name="Freeform 46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22" name="Freeform 46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18" name="Group 463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119" name="Freeform 46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20" name="Freeform 46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65" name="Group 466"/>
            <p:cNvGrpSpPr>
              <a:grpSpLocks/>
            </p:cNvGrpSpPr>
            <p:nvPr/>
          </p:nvGrpSpPr>
          <p:grpSpPr bwMode="auto">
            <a:xfrm rot="-1691624">
              <a:off x="2843796" y="1991420"/>
              <a:ext cx="854075" cy="469904"/>
              <a:chOff x="4649" y="2704"/>
              <a:chExt cx="538" cy="296"/>
            </a:xfrm>
          </p:grpSpPr>
          <p:grpSp>
            <p:nvGrpSpPr>
              <p:cNvPr id="16094" name="Group 467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105" name="Group 468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112" name="Freeform 46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13" name="Freeform 47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06" name="Group 471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110" name="Freeform 47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11" name="Freeform 47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107" name="Group 474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108" name="Freeform 47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09" name="Freeform 47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095" name="Group 477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096" name="Group 478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103" name="Freeform 47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04" name="Freeform 48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97" name="Group 481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101" name="Freeform 48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02" name="Freeform 48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98" name="Group 484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099" name="Freeform 48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100" name="Freeform 48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66" name="Group 487"/>
            <p:cNvGrpSpPr>
              <a:grpSpLocks/>
            </p:cNvGrpSpPr>
            <p:nvPr/>
          </p:nvGrpSpPr>
          <p:grpSpPr bwMode="auto">
            <a:xfrm rot="-1691624">
              <a:off x="3059696" y="2207320"/>
              <a:ext cx="854075" cy="469904"/>
              <a:chOff x="4649" y="2704"/>
              <a:chExt cx="538" cy="296"/>
            </a:xfrm>
          </p:grpSpPr>
          <p:grpSp>
            <p:nvGrpSpPr>
              <p:cNvPr id="16074" name="Group 488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085" name="Group 489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092" name="Freeform 49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93" name="Freeform 49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86" name="Group 492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090" name="Freeform 49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91" name="Freeform 49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87" name="Group 495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088" name="Freeform 49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89" name="Freeform 49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075" name="Group 498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076" name="Group 499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083" name="Freeform 50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84" name="Freeform 50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77" name="Group 502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081" name="Freeform 50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82" name="Freeform 50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78" name="Group 505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079" name="Freeform 50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80" name="Freeform 50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67" name="Group 508"/>
            <p:cNvGrpSpPr>
              <a:grpSpLocks/>
            </p:cNvGrpSpPr>
            <p:nvPr/>
          </p:nvGrpSpPr>
          <p:grpSpPr bwMode="auto">
            <a:xfrm rot="-1691624">
              <a:off x="3275596" y="2423220"/>
              <a:ext cx="854075" cy="469904"/>
              <a:chOff x="4649" y="2704"/>
              <a:chExt cx="538" cy="296"/>
            </a:xfrm>
          </p:grpSpPr>
          <p:grpSp>
            <p:nvGrpSpPr>
              <p:cNvPr id="16054" name="Group 509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065" name="Group 510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072" name="Freeform 51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73" name="Freeform 51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66" name="Group 513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070" name="Freeform 51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71" name="Freeform 51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67" name="Group 516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068" name="Freeform 51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69" name="Freeform 51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055" name="Group 519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056" name="Group 520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063" name="Freeform 52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64" name="Freeform 52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57" name="Group 523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061" name="Freeform 52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62" name="Freeform 52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58" name="Group 526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059" name="Freeform 52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60" name="Freeform 52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68" name="Group 529"/>
            <p:cNvGrpSpPr>
              <a:grpSpLocks/>
            </p:cNvGrpSpPr>
            <p:nvPr/>
          </p:nvGrpSpPr>
          <p:grpSpPr bwMode="auto">
            <a:xfrm rot="-1691624">
              <a:off x="3491496" y="2639120"/>
              <a:ext cx="854075" cy="469904"/>
              <a:chOff x="4649" y="2704"/>
              <a:chExt cx="538" cy="296"/>
            </a:xfrm>
          </p:grpSpPr>
          <p:grpSp>
            <p:nvGrpSpPr>
              <p:cNvPr id="16034" name="Group 530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045" name="Group 531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052" name="Freeform 53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53" name="Freeform 53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46" name="Group 534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050" name="Freeform 53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51" name="Freeform 53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47" name="Group 537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048" name="Freeform 53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49" name="Freeform 53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035" name="Group 540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036" name="Group 541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043" name="Freeform 54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44" name="Freeform 54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37" name="Group 544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041" name="Freeform 54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42" name="Freeform 54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38" name="Group 547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039" name="Freeform 54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40" name="Freeform 54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69" name="Group 550"/>
            <p:cNvGrpSpPr>
              <a:grpSpLocks/>
            </p:cNvGrpSpPr>
            <p:nvPr/>
          </p:nvGrpSpPr>
          <p:grpSpPr bwMode="auto">
            <a:xfrm rot="-1691624">
              <a:off x="3707396" y="2855020"/>
              <a:ext cx="854075" cy="469904"/>
              <a:chOff x="4649" y="2704"/>
              <a:chExt cx="538" cy="296"/>
            </a:xfrm>
          </p:grpSpPr>
          <p:grpSp>
            <p:nvGrpSpPr>
              <p:cNvPr id="16014" name="Group 551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025" name="Group 552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032" name="Freeform 55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33" name="Freeform 55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26" name="Group 555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030" name="Freeform 55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31" name="Freeform 55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27" name="Group 558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028" name="Freeform 55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29" name="Freeform 56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6015" name="Group 561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6016" name="Group 562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023" name="Freeform 56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24" name="Freeform 56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17" name="Group 565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021" name="Freeform 56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22" name="Freeform 56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18" name="Group 568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019" name="Freeform 56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20" name="Freeform 57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70" name="Group 571"/>
            <p:cNvGrpSpPr>
              <a:grpSpLocks/>
            </p:cNvGrpSpPr>
            <p:nvPr/>
          </p:nvGrpSpPr>
          <p:grpSpPr bwMode="auto">
            <a:xfrm rot="-3734572">
              <a:off x="2145702" y="3125258"/>
              <a:ext cx="854075" cy="469904"/>
              <a:chOff x="4649" y="2704"/>
              <a:chExt cx="538" cy="296"/>
            </a:xfrm>
          </p:grpSpPr>
          <p:grpSp>
            <p:nvGrpSpPr>
              <p:cNvPr id="15994" name="Group 572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6005" name="Group 57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012" name="Freeform 57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13" name="Freeform 57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06" name="Group 57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010" name="Freeform 57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11" name="Freeform 57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6007" name="Group 57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6008" name="Freeform 58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09" name="Freeform 58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5995" name="Group 582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5996" name="Group 58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6003" name="Freeform 58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04" name="Freeform 58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97" name="Group 58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6001" name="Freeform 58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02" name="Freeform 58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98" name="Group 58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999" name="Freeform 59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6000" name="Freeform 59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71" name="Group 592"/>
            <p:cNvGrpSpPr>
              <a:grpSpLocks/>
            </p:cNvGrpSpPr>
            <p:nvPr/>
          </p:nvGrpSpPr>
          <p:grpSpPr bwMode="auto">
            <a:xfrm rot="-3734572">
              <a:off x="2361602" y="3341158"/>
              <a:ext cx="854075" cy="469904"/>
              <a:chOff x="4649" y="2704"/>
              <a:chExt cx="538" cy="296"/>
            </a:xfrm>
          </p:grpSpPr>
          <p:grpSp>
            <p:nvGrpSpPr>
              <p:cNvPr id="15974" name="Group 593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5985" name="Group 59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992" name="Freeform 59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93" name="Freeform 59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86" name="Group 59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990" name="Freeform 59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91" name="Freeform 59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87" name="Group 60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988" name="Freeform 60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89" name="Freeform 60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5975" name="Group 603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5976" name="Group 60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983" name="Freeform 60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84" name="Freeform 60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77" name="Group 60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981" name="Freeform 60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82" name="Freeform 60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78" name="Group 61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979" name="Freeform 61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80" name="Freeform 61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72" name="Group 613"/>
            <p:cNvGrpSpPr>
              <a:grpSpLocks/>
            </p:cNvGrpSpPr>
            <p:nvPr/>
          </p:nvGrpSpPr>
          <p:grpSpPr bwMode="auto">
            <a:xfrm rot="-3734572">
              <a:off x="2577502" y="3557058"/>
              <a:ext cx="854075" cy="469904"/>
              <a:chOff x="4649" y="2704"/>
              <a:chExt cx="538" cy="296"/>
            </a:xfrm>
          </p:grpSpPr>
          <p:grpSp>
            <p:nvGrpSpPr>
              <p:cNvPr id="15954" name="Group 614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5965" name="Group 615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972" name="Freeform 61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73" name="Freeform 61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66" name="Group 618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970" name="Freeform 61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71" name="Freeform 62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67" name="Group 621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968" name="Freeform 62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69" name="Freeform 62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5955" name="Group 624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5956" name="Group 625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963" name="Freeform 62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64" name="Freeform 62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57" name="Group 628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961" name="Freeform 62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62" name="Freeform 63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58" name="Group 631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959" name="Freeform 63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60" name="Freeform 63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73" name="Group 634"/>
            <p:cNvGrpSpPr>
              <a:grpSpLocks/>
            </p:cNvGrpSpPr>
            <p:nvPr/>
          </p:nvGrpSpPr>
          <p:grpSpPr bwMode="auto">
            <a:xfrm rot="-3734572">
              <a:off x="2793402" y="3772958"/>
              <a:ext cx="854075" cy="469904"/>
              <a:chOff x="4649" y="2704"/>
              <a:chExt cx="538" cy="296"/>
            </a:xfrm>
          </p:grpSpPr>
          <p:grpSp>
            <p:nvGrpSpPr>
              <p:cNvPr id="15934" name="Group 635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5945" name="Group 636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952" name="Freeform 63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53" name="Freeform 63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46" name="Group 639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950" name="Freeform 64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51" name="Freeform 64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47" name="Group 642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948" name="Freeform 64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49" name="Freeform 64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5935" name="Group 645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5936" name="Group 646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943" name="Freeform 64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44" name="Freeform 64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37" name="Group 649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941" name="Freeform 65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42" name="Freeform 65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38" name="Group 652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939" name="Freeform 65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40" name="Freeform 65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74" name="Group 655"/>
            <p:cNvGrpSpPr>
              <a:grpSpLocks/>
            </p:cNvGrpSpPr>
            <p:nvPr/>
          </p:nvGrpSpPr>
          <p:grpSpPr bwMode="auto">
            <a:xfrm rot="-7527642">
              <a:off x="2726942" y="4853668"/>
              <a:ext cx="854075" cy="469904"/>
              <a:chOff x="4649" y="2704"/>
              <a:chExt cx="538" cy="296"/>
            </a:xfrm>
          </p:grpSpPr>
          <p:grpSp>
            <p:nvGrpSpPr>
              <p:cNvPr id="15914" name="Group 656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5925" name="Group 657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932" name="Freeform 65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33" name="Freeform 65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26" name="Group 660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930" name="Freeform 66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31" name="Freeform 66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27" name="Group 663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928" name="Freeform 66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29" name="Freeform 66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5915" name="Group 666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5916" name="Group 667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923" name="Freeform 66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24" name="Freeform 66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17" name="Group 670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921" name="Freeform 67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22" name="Freeform 67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18" name="Group 673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919" name="Freeform 67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20" name="Freeform 67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75" name="Group 676"/>
            <p:cNvGrpSpPr>
              <a:grpSpLocks/>
            </p:cNvGrpSpPr>
            <p:nvPr/>
          </p:nvGrpSpPr>
          <p:grpSpPr bwMode="auto">
            <a:xfrm rot="-7527642">
              <a:off x="2942842" y="4566330"/>
              <a:ext cx="854075" cy="469904"/>
              <a:chOff x="4649" y="2704"/>
              <a:chExt cx="538" cy="296"/>
            </a:xfrm>
          </p:grpSpPr>
          <p:grpSp>
            <p:nvGrpSpPr>
              <p:cNvPr id="15894" name="Group 677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5905" name="Group 678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912" name="Freeform 67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13" name="Freeform 68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06" name="Group 681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910" name="Freeform 68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11" name="Freeform 68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907" name="Group 684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908" name="Freeform 68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09" name="Freeform 68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5895" name="Group 687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5896" name="Group 688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903" name="Freeform 68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04" name="Freeform 69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97" name="Group 691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901" name="Freeform 69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02" name="Freeform 69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98" name="Group 694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899" name="Freeform 69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900" name="Freeform 69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76" name="Group 697"/>
            <p:cNvGrpSpPr>
              <a:grpSpLocks/>
            </p:cNvGrpSpPr>
            <p:nvPr/>
          </p:nvGrpSpPr>
          <p:grpSpPr bwMode="auto">
            <a:xfrm rot="-10603246">
              <a:off x="4292595" y="4869088"/>
              <a:ext cx="854075" cy="469904"/>
              <a:chOff x="4649" y="2704"/>
              <a:chExt cx="538" cy="296"/>
            </a:xfrm>
          </p:grpSpPr>
          <p:grpSp>
            <p:nvGrpSpPr>
              <p:cNvPr id="15874" name="Group 698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5885" name="Group 699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892" name="Freeform 70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93" name="Freeform 70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86" name="Group 702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890" name="Freeform 70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91" name="Freeform 70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87" name="Group 705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888" name="Freeform 70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89" name="Freeform 70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5875" name="Group 708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5876" name="Group 709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883" name="Freeform 71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84" name="Freeform 71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77" name="Group 712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881" name="Freeform 71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82" name="Freeform 71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78" name="Group 715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879" name="Freeform 71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80" name="Freeform 71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77" name="Group 718"/>
            <p:cNvGrpSpPr>
              <a:grpSpLocks/>
            </p:cNvGrpSpPr>
            <p:nvPr/>
          </p:nvGrpSpPr>
          <p:grpSpPr bwMode="auto">
            <a:xfrm rot="-10603246">
              <a:off x="4508495" y="5084988"/>
              <a:ext cx="854075" cy="469904"/>
              <a:chOff x="4649" y="2704"/>
              <a:chExt cx="538" cy="296"/>
            </a:xfrm>
          </p:grpSpPr>
          <p:grpSp>
            <p:nvGrpSpPr>
              <p:cNvPr id="15854" name="Group 719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5865" name="Group 720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872" name="Freeform 72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73" name="Freeform 72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66" name="Group 723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870" name="Freeform 72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71" name="Freeform 72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67" name="Group 726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868" name="Freeform 72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69" name="Freeform 72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5855" name="Group 729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5856" name="Group 730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863" name="Freeform 73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64" name="Freeform 73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57" name="Group 733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861" name="Freeform 73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62" name="Freeform 73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58" name="Group 736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859" name="Freeform 73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60" name="Freeform 73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78" name="Group 739"/>
            <p:cNvGrpSpPr>
              <a:grpSpLocks/>
            </p:cNvGrpSpPr>
            <p:nvPr/>
          </p:nvGrpSpPr>
          <p:grpSpPr bwMode="auto">
            <a:xfrm rot="6804290">
              <a:off x="5461270" y="4053262"/>
              <a:ext cx="854075" cy="469904"/>
              <a:chOff x="4649" y="2704"/>
              <a:chExt cx="538" cy="296"/>
            </a:xfrm>
          </p:grpSpPr>
          <p:grpSp>
            <p:nvGrpSpPr>
              <p:cNvPr id="15834" name="Group 740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5845" name="Group 741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852" name="Freeform 74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53" name="Freeform 74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46" name="Group 744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850" name="Freeform 74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51" name="Freeform 74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47" name="Group 747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848" name="Freeform 74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49" name="Freeform 74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5835" name="Group 750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5836" name="Group 751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843" name="Freeform 75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44" name="Freeform 75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37" name="Group 754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841" name="Freeform 75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42" name="Freeform 75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38" name="Group 757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839" name="Freeform 75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40" name="Freeform 75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79" name="Group 760"/>
            <p:cNvGrpSpPr>
              <a:grpSpLocks/>
            </p:cNvGrpSpPr>
            <p:nvPr/>
          </p:nvGrpSpPr>
          <p:grpSpPr bwMode="auto">
            <a:xfrm rot="1041115">
              <a:off x="5364366" y="2419556"/>
              <a:ext cx="854075" cy="469904"/>
              <a:chOff x="4649" y="2704"/>
              <a:chExt cx="538" cy="296"/>
            </a:xfrm>
          </p:grpSpPr>
          <p:grpSp>
            <p:nvGrpSpPr>
              <p:cNvPr id="15814" name="Group 761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5825" name="Group 762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832" name="Freeform 76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33" name="Freeform 76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26" name="Group 765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830" name="Freeform 76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31" name="Freeform 76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27" name="Group 768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828" name="Freeform 76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29" name="Freeform 77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5815" name="Group 771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5816" name="Group 772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823" name="Freeform 77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24" name="Freeform 77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17" name="Group 775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821" name="Freeform 77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22" name="Freeform 77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18" name="Group 778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819" name="Freeform 77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20" name="Freeform 78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80" name="Group 781"/>
            <p:cNvGrpSpPr>
              <a:grpSpLocks/>
            </p:cNvGrpSpPr>
            <p:nvPr/>
          </p:nvGrpSpPr>
          <p:grpSpPr bwMode="auto">
            <a:xfrm rot="1041115">
              <a:off x="5580266" y="2635456"/>
              <a:ext cx="854075" cy="469904"/>
              <a:chOff x="4649" y="2704"/>
              <a:chExt cx="538" cy="296"/>
            </a:xfrm>
          </p:grpSpPr>
          <p:grpSp>
            <p:nvGrpSpPr>
              <p:cNvPr id="15794" name="Group 782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5805" name="Group 78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812" name="Freeform 78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13" name="Freeform 78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06" name="Group 78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810" name="Freeform 78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11" name="Freeform 78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807" name="Group 78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808" name="Freeform 79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09" name="Freeform 79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5795" name="Group 792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5796" name="Group 79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803" name="Freeform 79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04" name="Freeform 79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797" name="Group 79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801" name="Freeform 79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02" name="Freeform 79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798" name="Group 79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799" name="Freeform 80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800" name="Freeform 80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81" name="Group 802"/>
            <p:cNvGrpSpPr>
              <a:grpSpLocks/>
            </p:cNvGrpSpPr>
            <p:nvPr/>
          </p:nvGrpSpPr>
          <p:grpSpPr bwMode="auto">
            <a:xfrm rot="7436355">
              <a:off x="4382539" y="2974178"/>
              <a:ext cx="854075" cy="469904"/>
              <a:chOff x="4649" y="2704"/>
              <a:chExt cx="538" cy="296"/>
            </a:xfrm>
          </p:grpSpPr>
          <p:grpSp>
            <p:nvGrpSpPr>
              <p:cNvPr id="15774" name="Group 803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5785" name="Group 80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792" name="Freeform 80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93" name="Freeform 80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786" name="Group 80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790" name="Freeform 80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91" name="Freeform 80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787" name="Group 81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788" name="Freeform 81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89" name="Freeform 81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5775" name="Group 813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5776" name="Group 81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783" name="Freeform 81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84" name="Freeform 81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777" name="Group 81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781" name="Freeform 81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82" name="Freeform 81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778" name="Group 82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779" name="Freeform 82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80" name="Freeform 82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82" name="Group 823"/>
            <p:cNvGrpSpPr>
              <a:grpSpLocks/>
            </p:cNvGrpSpPr>
            <p:nvPr/>
          </p:nvGrpSpPr>
          <p:grpSpPr bwMode="auto">
            <a:xfrm rot="1041115">
              <a:off x="2411616" y="2635456"/>
              <a:ext cx="854075" cy="469904"/>
              <a:chOff x="4649" y="2704"/>
              <a:chExt cx="538" cy="296"/>
            </a:xfrm>
          </p:grpSpPr>
          <p:grpSp>
            <p:nvGrpSpPr>
              <p:cNvPr id="15754" name="Group 824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5765" name="Group 825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772" name="Freeform 82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73" name="Freeform 82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766" name="Group 828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770" name="Freeform 82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71" name="Freeform 83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767" name="Group 831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768" name="Freeform 83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69" name="Freeform 83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5755" name="Group 834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5756" name="Group 835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763" name="Freeform 83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64" name="Freeform 83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757" name="Group 838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761" name="Freeform 83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62" name="Freeform 84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758" name="Group 841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759" name="Freeform 84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60" name="Freeform 84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83" name="Group 844"/>
            <p:cNvGrpSpPr>
              <a:grpSpLocks/>
            </p:cNvGrpSpPr>
            <p:nvPr/>
          </p:nvGrpSpPr>
          <p:grpSpPr bwMode="auto">
            <a:xfrm rot="4368213">
              <a:off x="5386532" y="1892522"/>
              <a:ext cx="854075" cy="469904"/>
              <a:chOff x="4649" y="2704"/>
              <a:chExt cx="538" cy="296"/>
            </a:xfrm>
          </p:grpSpPr>
          <p:grpSp>
            <p:nvGrpSpPr>
              <p:cNvPr id="15734" name="Group 845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5745" name="Group 846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752" name="Freeform 84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53" name="Freeform 84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746" name="Group 849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750" name="Freeform 85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51" name="Freeform 85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747" name="Group 852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748" name="Freeform 85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49" name="Freeform 85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5735" name="Group 855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5736" name="Group 856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5743" name="Freeform 85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44" name="Freeform 85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737" name="Group 859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5741" name="Freeform 86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42" name="Freeform 86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5738" name="Group 862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5739" name="Freeform 86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740" name="Freeform 86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384" name="Group 865"/>
            <p:cNvGrpSpPr>
              <a:grpSpLocks/>
            </p:cNvGrpSpPr>
            <p:nvPr/>
          </p:nvGrpSpPr>
          <p:grpSpPr bwMode="auto">
            <a:xfrm>
              <a:off x="3203575" y="3500438"/>
              <a:ext cx="1620838" cy="469900"/>
              <a:chOff x="3353" y="4024"/>
              <a:chExt cx="1021" cy="296"/>
            </a:xfrm>
          </p:grpSpPr>
          <p:grpSp>
            <p:nvGrpSpPr>
              <p:cNvPr id="15692" name="Group 866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714" name="Group 867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725" name="Group 86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732" name="Freeform 86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733" name="Freeform 87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726" name="Group 87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730" name="Freeform 87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731" name="Freeform 87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727" name="Group 87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728" name="Freeform 87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729" name="Freeform 87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715" name="Group 877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716" name="Group 87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723" name="Freeform 87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724" name="Freeform 88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717" name="Group 88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721" name="Freeform 88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722" name="Freeform 88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718" name="Group 88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719" name="Freeform 88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720" name="Freeform 88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693" name="Group 887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694" name="Group 888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705" name="Group 88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712" name="Freeform 89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713" name="Freeform 89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706" name="Group 89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710" name="Freeform 89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711" name="Freeform 89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707" name="Group 89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708" name="Freeform 89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709" name="Freeform 89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695" name="Group 898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696" name="Group 89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703" name="Freeform 90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704" name="Freeform 90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97" name="Group 90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701" name="Freeform 90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702" name="Freeform 90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98" name="Group 90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99" name="Freeform 90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700" name="Freeform 90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385" name="Group 908"/>
            <p:cNvGrpSpPr>
              <a:grpSpLocks/>
            </p:cNvGrpSpPr>
            <p:nvPr/>
          </p:nvGrpSpPr>
          <p:grpSpPr bwMode="auto">
            <a:xfrm>
              <a:off x="3419475" y="3716338"/>
              <a:ext cx="1620838" cy="469900"/>
              <a:chOff x="3353" y="4024"/>
              <a:chExt cx="1021" cy="296"/>
            </a:xfrm>
          </p:grpSpPr>
          <p:grpSp>
            <p:nvGrpSpPr>
              <p:cNvPr id="15650" name="Group 909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672" name="Group 910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683" name="Group 91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90" name="Freeform 91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91" name="Freeform 91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84" name="Group 91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88" name="Freeform 91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89" name="Freeform 91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85" name="Group 91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86" name="Freeform 91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87" name="Freeform 91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673" name="Group 920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674" name="Group 92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81" name="Freeform 92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82" name="Freeform 92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75" name="Group 92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79" name="Freeform 92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80" name="Freeform 92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76" name="Group 92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77" name="Freeform 92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78" name="Freeform 92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651" name="Group 930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652" name="Group 931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663" name="Group 93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70" name="Freeform 93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71" name="Freeform 93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64" name="Group 93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68" name="Freeform 93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69" name="Freeform 93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65" name="Group 93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66" name="Freeform 93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67" name="Freeform 94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653" name="Group 941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654" name="Group 94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61" name="Freeform 94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62" name="Freeform 94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55" name="Group 94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59" name="Freeform 94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60" name="Freeform 94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56" name="Group 94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57" name="Freeform 94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58" name="Freeform 95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386" name="Group 951"/>
            <p:cNvGrpSpPr>
              <a:grpSpLocks/>
            </p:cNvGrpSpPr>
            <p:nvPr/>
          </p:nvGrpSpPr>
          <p:grpSpPr bwMode="auto">
            <a:xfrm>
              <a:off x="3635375" y="3932238"/>
              <a:ext cx="1620838" cy="469900"/>
              <a:chOff x="3353" y="4024"/>
              <a:chExt cx="1021" cy="296"/>
            </a:xfrm>
          </p:grpSpPr>
          <p:grpSp>
            <p:nvGrpSpPr>
              <p:cNvPr id="15608" name="Group 952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630" name="Group 953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641" name="Group 95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48" name="Freeform 95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49" name="Freeform 95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42" name="Group 95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46" name="Freeform 95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47" name="Freeform 95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43" name="Group 96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44" name="Freeform 96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45" name="Freeform 96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631" name="Group 963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632" name="Group 96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39" name="Freeform 96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40" name="Freeform 96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33" name="Group 96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37" name="Freeform 96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38" name="Freeform 96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34" name="Group 97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35" name="Freeform 97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36" name="Freeform 97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609" name="Group 973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610" name="Group 974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621" name="Group 975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28" name="Freeform 97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29" name="Freeform 97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22" name="Group 978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26" name="Freeform 97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27" name="Freeform 98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23" name="Group 981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24" name="Freeform 98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25" name="Freeform 98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611" name="Group 984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612" name="Group 985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19" name="Freeform 98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20" name="Freeform 98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13" name="Group 988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17" name="Freeform 98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18" name="Freeform 99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14" name="Group 991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15" name="Freeform 99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16" name="Freeform 99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387" name="Group 994"/>
            <p:cNvGrpSpPr>
              <a:grpSpLocks/>
            </p:cNvGrpSpPr>
            <p:nvPr/>
          </p:nvGrpSpPr>
          <p:grpSpPr bwMode="auto">
            <a:xfrm>
              <a:off x="3851275" y="4148138"/>
              <a:ext cx="1620838" cy="469900"/>
              <a:chOff x="3353" y="4024"/>
              <a:chExt cx="1021" cy="296"/>
            </a:xfrm>
          </p:grpSpPr>
          <p:grpSp>
            <p:nvGrpSpPr>
              <p:cNvPr id="15566" name="Group 995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588" name="Group 996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599" name="Group 99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06" name="Freeform 99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07" name="Freeform 99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00" name="Group 100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04" name="Freeform 100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05" name="Freeform 100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601" name="Group 100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602" name="Freeform 100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603" name="Freeform 100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589" name="Group 1006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590" name="Group 100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97" name="Freeform 100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98" name="Freeform 100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91" name="Group 101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95" name="Freeform 101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96" name="Freeform 101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92" name="Group 101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93" name="Freeform 101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94" name="Freeform 101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567" name="Group 1016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568" name="Group 1017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579" name="Group 101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86" name="Freeform 101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87" name="Freeform 102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80" name="Group 102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84" name="Freeform 102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85" name="Freeform 102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81" name="Group 102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82" name="Freeform 102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83" name="Freeform 102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569" name="Group 1027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570" name="Group 102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77" name="Freeform 102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78" name="Freeform 103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71" name="Group 103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75" name="Freeform 103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76" name="Freeform 103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72" name="Group 103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73" name="Freeform 103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74" name="Freeform 103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388" name="Group 1037"/>
            <p:cNvGrpSpPr>
              <a:grpSpLocks/>
            </p:cNvGrpSpPr>
            <p:nvPr/>
          </p:nvGrpSpPr>
          <p:grpSpPr bwMode="auto">
            <a:xfrm>
              <a:off x="4067175" y="4364038"/>
              <a:ext cx="1620838" cy="469900"/>
              <a:chOff x="3353" y="4024"/>
              <a:chExt cx="1021" cy="296"/>
            </a:xfrm>
          </p:grpSpPr>
          <p:grpSp>
            <p:nvGrpSpPr>
              <p:cNvPr id="15524" name="Group 1038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546" name="Group 1039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557" name="Group 104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64" name="Freeform 104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65" name="Freeform 104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58" name="Group 104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62" name="Freeform 104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63" name="Freeform 104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59" name="Group 104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60" name="Freeform 104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61" name="Freeform 104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547" name="Group 1049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548" name="Group 105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55" name="Freeform 105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56" name="Freeform 105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49" name="Group 105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53" name="Freeform 105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54" name="Freeform 105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50" name="Group 105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51" name="Freeform 105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52" name="Freeform 105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525" name="Group 1059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526" name="Group 1060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537" name="Group 106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44" name="Freeform 106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45" name="Freeform 106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38" name="Group 106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42" name="Freeform 106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43" name="Freeform 106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39" name="Group 106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40" name="Freeform 106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41" name="Freeform 106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527" name="Group 1070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528" name="Group 107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35" name="Freeform 107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36" name="Freeform 107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29" name="Group 107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33" name="Freeform 107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34" name="Freeform 107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30" name="Group 107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31" name="Freeform 107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32" name="Freeform 107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389" name="Group 1080"/>
            <p:cNvGrpSpPr>
              <a:grpSpLocks/>
            </p:cNvGrpSpPr>
            <p:nvPr/>
          </p:nvGrpSpPr>
          <p:grpSpPr bwMode="auto">
            <a:xfrm>
              <a:off x="4283075" y="4579938"/>
              <a:ext cx="1620838" cy="469900"/>
              <a:chOff x="3353" y="4024"/>
              <a:chExt cx="1021" cy="296"/>
            </a:xfrm>
          </p:grpSpPr>
          <p:grpSp>
            <p:nvGrpSpPr>
              <p:cNvPr id="15482" name="Group 1081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504" name="Group 1082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515" name="Group 108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22" name="Freeform 108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23" name="Freeform 108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16" name="Group 108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20" name="Freeform 108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21" name="Freeform 108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17" name="Group 108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18" name="Freeform 109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19" name="Freeform 109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505" name="Group 1092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506" name="Group 109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13" name="Freeform 109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14" name="Freeform 109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07" name="Group 109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11" name="Freeform 109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12" name="Freeform 109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508" name="Group 109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09" name="Freeform 110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10" name="Freeform 110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483" name="Group 1102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484" name="Group 1103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495" name="Group 110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02" name="Freeform 110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03" name="Freeform 110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96" name="Group 110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500" name="Freeform 110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501" name="Freeform 110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97" name="Group 111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98" name="Freeform 111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99" name="Freeform 111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485" name="Group 1113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486" name="Group 111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93" name="Freeform 111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94" name="Freeform 111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87" name="Group 111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91" name="Freeform 111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92" name="Freeform 111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88" name="Group 112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89" name="Freeform 112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90" name="Freeform 112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390" name="Group 1123"/>
            <p:cNvGrpSpPr>
              <a:grpSpLocks/>
            </p:cNvGrpSpPr>
            <p:nvPr/>
          </p:nvGrpSpPr>
          <p:grpSpPr bwMode="auto">
            <a:xfrm>
              <a:off x="3995742" y="2382838"/>
              <a:ext cx="1620838" cy="469900"/>
              <a:chOff x="3353" y="4024"/>
              <a:chExt cx="1021" cy="296"/>
            </a:xfrm>
          </p:grpSpPr>
          <p:grpSp>
            <p:nvGrpSpPr>
              <p:cNvPr id="15440" name="Group 1124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462" name="Group 1125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473" name="Group 1126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80" name="Freeform 112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81" name="Freeform 112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74" name="Group 1129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78" name="Freeform 113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79" name="Freeform 113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75" name="Group 1132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76" name="Freeform 113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77" name="Freeform 113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463" name="Group 1135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464" name="Group 1136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71" name="Freeform 113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72" name="Freeform 113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65" name="Group 1139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69" name="Freeform 114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70" name="Freeform 114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66" name="Group 1142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67" name="Freeform 114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68" name="Freeform 114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441" name="Group 1145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442" name="Group 1146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453" name="Group 114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60" name="Freeform 114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61" name="Freeform 114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54" name="Group 115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58" name="Freeform 115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59" name="Freeform 115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55" name="Group 115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56" name="Freeform 115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57" name="Freeform 115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443" name="Group 1156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444" name="Group 115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51" name="Freeform 115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52" name="Freeform 115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45" name="Group 116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49" name="Freeform 116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50" name="Freeform 116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46" name="Group 116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47" name="Freeform 116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48" name="Freeform 116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391" name="Group 1166"/>
            <p:cNvGrpSpPr>
              <a:grpSpLocks/>
            </p:cNvGrpSpPr>
            <p:nvPr/>
          </p:nvGrpSpPr>
          <p:grpSpPr bwMode="auto">
            <a:xfrm>
              <a:off x="4427542" y="2565400"/>
              <a:ext cx="1620838" cy="469900"/>
              <a:chOff x="3353" y="4024"/>
              <a:chExt cx="1021" cy="296"/>
            </a:xfrm>
          </p:grpSpPr>
          <p:grpSp>
            <p:nvGrpSpPr>
              <p:cNvPr id="15398" name="Group 1167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420" name="Group 1168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431" name="Group 116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38" name="Freeform 117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39" name="Freeform 117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32" name="Group 117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36" name="Freeform 117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37" name="Freeform 117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33" name="Group 117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34" name="Freeform 117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35" name="Freeform 117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421" name="Group 1178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422" name="Group 117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29" name="Freeform 118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30" name="Freeform 118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23" name="Group 118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27" name="Freeform 118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28" name="Freeform 118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24" name="Group 118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25" name="Freeform 118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26" name="Freeform 118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399" name="Group 1188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400" name="Group 1189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411" name="Group 119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18" name="Freeform 119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19" name="Freeform 119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12" name="Group 119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16" name="Freeform 119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17" name="Freeform 119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13" name="Group 119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14" name="Freeform 119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15" name="Freeform 119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401" name="Group 1199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402" name="Group 120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09" name="Freeform 120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10" name="Freeform 120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03" name="Group 120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07" name="Freeform 120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08" name="Freeform 120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404" name="Group 120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405" name="Freeform 120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406" name="Freeform 120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392" name="Group 1209"/>
            <p:cNvGrpSpPr>
              <a:grpSpLocks/>
            </p:cNvGrpSpPr>
            <p:nvPr/>
          </p:nvGrpSpPr>
          <p:grpSpPr bwMode="auto">
            <a:xfrm>
              <a:off x="4643442" y="2781300"/>
              <a:ext cx="1620838" cy="469900"/>
              <a:chOff x="3353" y="4024"/>
              <a:chExt cx="1021" cy="296"/>
            </a:xfrm>
          </p:grpSpPr>
          <p:grpSp>
            <p:nvGrpSpPr>
              <p:cNvPr id="15356" name="Group 1210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378" name="Group 1211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389" name="Group 121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96" name="Freeform 121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97" name="Freeform 121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90" name="Group 121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94" name="Freeform 121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95" name="Freeform 121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91" name="Group 121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92" name="Freeform 121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93" name="Freeform 122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379" name="Group 1221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380" name="Group 122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87" name="Freeform 122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88" name="Freeform 122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81" name="Group 122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85" name="Freeform 122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86" name="Freeform 122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82" name="Group 122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83" name="Freeform 122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84" name="Freeform 123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357" name="Group 1231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358" name="Group 1232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369" name="Group 123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76" name="Freeform 123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77" name="Freeform 123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70" name="Group 123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74" name="Freeform 123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75" name="Freeform 123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71" name="Group 123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72" name="Freeform 124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73" name="Freeform 124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359" name="Group 1242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360" name="Group 124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67" name="Freeform 124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68" name="Freeform 124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61" name="Group 124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65" name="Freeform 124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66" name="Freeform 124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62" name="Group 124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63" name="Freeform 125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64" name="Freeform 125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393" name="Group 1252"/>
            <p:cNvGrpSpPr>
              <a:grpSpLocks/>
            </p:cNvGrpSpPr>
            <p:nvPr/>
          </p:nvGrpSpPr>
          <p:grpSpPr bwMode="auto">
            <a:xfrm>
              <a:off x="4859342" y="3068638"/>
              <a:ext cx="1620838" cy="469900"/>
              <a:chOff x="3353" y="4024"/>
              <a:chExt cx="1021" cy="296"/>
            </a:xfrm>
          </p:grpSpPr>
          <p:grpSp>
            <p:nvGrpSpPr>
              <p:cNvPr id="15314" name="Group 1253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336" name="Group 1254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347" name="Group 1255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54" name="Freeform 125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55" name="Freeform 125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48" name="Group 1258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52" name="Freeform 125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53" name="Freeform 126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49" name="Group 1261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50" name="Freeform 126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51" name="Freeform 126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337" name="Group 1264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338" name="Group 1265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45" name="Freeform 126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46" name="Freeform 126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39" name="Group 1268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43" name="Freeform 126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44" name="Freeform 127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40" name="Group 1271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41" name="Freeform 127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42" name="Freeform 127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315" name="Group 1274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316" name="Group 1275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327" name="Group 1276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34" name="Freeform 127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35" name="Freeform 127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28" name="Group 1279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32" name="Freeform 128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33" name="Freeform 128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29" name="Group 1282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30" name="Freeform 128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31" name="Freeform 128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317" name="Group 1285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318" name="Group 1286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25" name="Freeform 128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26" name="Freeform 128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19" name="Group 1289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23" name="Freeform 129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24" name="Freeform 129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20" name="Group 1292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21" name="Freeform 129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22" name="Freeform 129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394" name="Group 1295"/>
            <p:cNvGrpSpPr>
              <a:grpSpLocks/>
            </p:cNvGrpSpPr>
            <p:nvPr/>
          </p:nvGrpSpPr>
          <p:grpSpPr bwMode="auto">
            <a:xfrm>
              <a:off x="4859342" y="3213100"/>
              <a:ext cx="1620838" cy="469900"/>
              <a:chOff x="3353" y="4024"/>
              <a:chExt cx="1021" cy="296"/>
            </a:xfrm>
          </p:grpSpPr>
          <p:grpSp>
            <p:nvGrpSpPr>
              <p:cNvPr id="15272" name="Group 1296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294" name="Group 1297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305" name="Group 129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12" name="Freeform 129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13" name="Freeform 130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06" name="Group 130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10" name="Freeform 130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11" name="Freeform 130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307" name="Group 130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08" name="Freeform 130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09" name="Freeform 130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295" name="Group 1307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296" name="Group 130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03" name="Freeform 130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04" name="Freeform 131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97" name="Group 131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301" name="Freeform 131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02" name="Freeform 131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98" name="Group 131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99" name="Freeform 131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300" name="Freeform 131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273" name="Group 1317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274" name="Group 1318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285" name="Group 131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92" name="Freeform 132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93" name="Freeform 132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86" name="Group 132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90" name="Freeform 132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91" name="Freeform 132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87" name="Group 132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88" name="Freeform 132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89" name="Freeform 132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275" name="Group 1328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276" name="Group 132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83" name="Freeform 133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84" name="Freeform 133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77" name="Group 133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81" name="Freeform 133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82" name="Freeform 133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78" name="Group 133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79" name="Freeform 133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80" name="Freeform 133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395" name="Group 1338"/>
            <p:cNvGrpSpPr>
              <a:grpSpLocks/>
            </p:cNvGrpSpPr>
            <p:nvPr/>
          </p:nvGrpSpPr>
          <p:grpSpPr bwMode="auto">
            <a:xfrm>
              <a:off x="4643442" y="3429000"/>
              <a:ext cx="1620838" cy="469900"/>
              <a:chOff x="3353" y="4024"/>
              <a:chExt cx="1021" cy="296"/>
            </a:xfrm>
          </p:grpSpPr>
          <p:grpSp>
            <p:nvGrpSpPr>
              <p:cNvPr id="15230" name="Group 1339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252" name="Group 1340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263" name="Group 134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70" name="Freeform 134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71" name="Freeform 134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64" name="Group 134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68" name="Freeform 134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69" name="Freeform 134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65" name="Group 134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66" name="Freeform 134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67" name="Freeform 134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253" name="Group 1350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254" name="Group 135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61" name="Freeform 135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62" name="Freeform 135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55" name="Group 135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59" name="Freeform 135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60" name="Freeform 135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56" name="Group 135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57" name="Freeform 135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58" name="Freeform 135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231" name="Group 1360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232" name="Group 1361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243" name="Group 136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50" name="Freeform 136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51" name="Freeform 136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44" name="Group 136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48" name="Freeform 136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49" name="Freeform 136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45" name="Group 136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46" name="Freeform 136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47" name="Freeform 137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233" name="Group 1371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234" name="Group 137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41" name="Freeform 137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42" name="Freeform 137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35" name="Group 137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39" name="Freeform 137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40" name="Freeform 137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36" name="Group 137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37" name="Freeform 137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38" name="Freeform 138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396" name="Group 1381"/>
            <p:cNvGrpSpPr>
              <a:grpSpLocks/>
            </p:cNvGrpSpPr>
            <p:nvPr/>
          </p:nvGrpSpPr>
          <p:grpSpPr bwMode="auto">
            <a:xfrm>
              <a:off x="4643442" y="3751263"/>
              <a:ext cx="1620838" cy="469900"/>
              <a:chOff x="3353" y="4024"/>
              <a:chExt cx="1021" cy="296"/>
            </a:xfrm>
          </p:grpSpPr>
          <p:grpSp>
            <p:nvGrpSpPr>
              <p:cNvPr id="15188" name="Group 1382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210" name="Group 1383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221" name="Group 138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28" name="Freeform 138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29" name="Freeform 138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22" name="Group 138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26" name="Freeform 138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27" name="Freeform 138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23" name="Group 139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24" name="Freeform 139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25" name="Freeform 139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211" name="Group 1393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212" name="Group 139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19" name="Freeform 139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20" name="Freeform 139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13" name="Group 139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17" name="Freeform 139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18" name="Freeform 139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14" name="Group 140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15" name="Freeform 140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16" name="Freeform 140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189" name="Group 1403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190" name="Group 1404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201" name="Group 1405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08" name="Freeform 140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09" name="Freeform 140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02" name="Group 1408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06" name="Freeform 140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07" name="Freeform 141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203" name="Group 1411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204" name="Freeform 141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05" name="Freeform 141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191" name="Group 1414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192" name="Group 1415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99" name="Freeform 141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200" name="Freeform 141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93" name="Group 1418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97" name="Freeform 141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98" name="Freeform 142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94" name="Group 1421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95" name="Freeform 142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96" name="Freeform 142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397" name="Group 1424"/>
            <p:cNvGrpSpPr>
              <a:grpSpLocks/>
            </p:cNvGrpSpPr>
            <p:nvPr/>
          </p:nvGrpSpPr>
          <p:grpSpPr bwMode="auto">
            <a:xfrm>
              <a:off x="2700342" y="3213100"/>
              <a:ext cx="1620838" cy="469900"/>
              <a:chOff x="3353" y="4024"/>
              <a:chExt cx="1021" cy="296"/>
            </a:xfrm>
          </p:grpSpPr>
          <p:grpSp>
            <p:nvGrpSpPr>
              <p:cNvPr id="15146" name="Group 1425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168" name="Group 1426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179" name="Group 142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86" name="Freeform 142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87" name="Freeform 142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80" name="Group 143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84" name="Freeform 143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85" name="Freeform 143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81" name="Group 143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82" name="Freeform 143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83" name="Freeform 143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169" name="Group 1436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170" name="Group 143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77" name="Freeform 143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78" name="Freeform 143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71" name="Group 144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75" name="Freeform 144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76" name="Freeform 144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72" name="Group 144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73" name="Freeform 144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74" name="Freeform 144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147" name="Group 1446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148" name="Group 1447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159" name="Group 144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66" name="Freeform 144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67" name="Freeform 145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60" name="Group 145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64" name="Freeform 145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65" name="Freeform 145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61" name="Group 145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62" name="Freeform 145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63" name="Freeform 145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149" name="Group 1457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150" name="Group 145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57" name="Freeform 145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58" name="Freeform 146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51" name="Group 146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55" name="Freeform 146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56" name="Freeform 146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52" name="Group 146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53" name="Freeform 146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54" name="Freeform 146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398" name="Group 1467"/>
            <p:cNvGrpSpPr>
              <a:grpSpLocks/>
            </p:cNvGrpSpPr>
            <p:nvPr/>
          </p:nvGrpSpPr>
          <p:grpSpPr bwMode="auto">
            <a:xfrm>
              <a:off x="2916242" y="4111625"/>
              <a:ext cx="1620838" cy="469900"/>
              <a:chOff x="3353" y="4024"/>
              <a:chExt cx="1021" cy="296"/>
            </a:xfrm>
          </p:grpSpPr>
          <p:grpSp>
            <p:nvGrpSpPr>
              <p:cNvPr id="15104" name="Group 1468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126" name="Group 1469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137" name="Group 147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44" name="Freeform 147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45" name="Freeform 147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38" name="Group 147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42" name="Freeform 147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43" name="Freeform 147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39" name="Group 147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40" name="Freeform 147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41" name="Freeform 147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127" name="Group 1479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128" name="Group 148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35" name="Freeform 148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36" name="Freeform 148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29" name="Group 148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33" name="Freeform 148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34" name="Freeform 148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30" name="Group 148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31" name="Freeform 148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32" name="Freeform 148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105" name="Group 1489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106" name="Group 1490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117" name="Group 149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24" name="Freeform 149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25" name="Freeform 149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18" name="Group 149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22" name="Freeform 149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23" name="Freeform 149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19" name="Group 149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20" name="Freeform 149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21" name="Freeform 149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107" name="Group 1500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108" name="Group 150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15" name="Freeform 150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16" name="Freeform 150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09" name="Group 150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13" name="Freeform 150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14" name="Freeform 150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110" name="Group 150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11" name="Freeform 150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12" name="Freeform 150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399" name="Group 1510"/>
            <p:cNvGrpSpPr>
              <a:grpSpLocks/>
            </p:cNvGrpSpPr>
            <p:nvPr/>
          </p:nvGrpSpPr>
          <p:grpSpPr bwMode="auto">
            <a:xfrm>
              <a:off x="3132142" y="2887663"/>
              <a:ext cx="1620838" cy="469900"/>
              <a:chOff x="3353" y="4024"/>
              <a:chExt cx="1021" cy="296"/>
            </a:xfrm>
          </p:grpSpPr>
          <p:grpSp>
            <p:nvGrpSpPr>
              <p:cNvPr id="15062" name="Group 1511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084" name="Group 1512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095" name="Group 151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02" name="Freeform 151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03" name="Freeform 151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96" name="Group 151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100" name="Freeform 151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101" name="Freeform 151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97" name="Group 151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98" name="Freeform 152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99" name="Freeform 152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085" name="Group 1522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086" name="Group 152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93" name="Freeform 152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94" name="Freeform 152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87" name="Group 152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91" name="Freeform 152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92" name="Freeform 152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88" name="Group 152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89" name="Freeform 153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90" name="Freeform 153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063" name="Group 1532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064" name="Group 1533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075" name="Group 153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82" name="Freeform 153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83" name="Freeform 153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76" name="Group 153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80" name="Freeform 153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81" name="Freeform 153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77" name="Group 154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78" name="Freeform 154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79" name="Freeform 154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065" name="Group 1543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066" name="Group 154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73" name="Freeform 154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74" name="Freeform 154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67" name="Group 154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71" name="Freeform 154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72" name="Freeform 154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68" name="Group 155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69" name="Freeform 155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70" name="Freeform 155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400" name="Group 1553"/>
            <p:cNvGrpSpPr>
              <a:grpSpLocks/>
            </p:cNvGrpSpPr>
            <p:nvPr/>
          </p:nvGrpSpPr>
          <p:grpSpPr bwMode="auto">
            <a:xfrm>
              <a:off x="2195517" y="2852738"/>
              <a:ext cx="1620838" cy="469900"/>
              <a:chOff x="3353" y="4024"/>
              <a:chExt cx="1021" cy="296"/>
            </a:xfrm>
          </p:grpSpPr>
          <p:grpSp>
            <p:nvGrpSpPr>
              <p:cNvPr id="15020" name="Group 1554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042" name="Group 1555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053" name="Group 1556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60" name="Freeform 155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61" name="Freeform 155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54" name="Group 1559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58" name="Freeform 156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59" name="Freeform 156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55" name="Group 1562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56" name="Freeform 156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57" name="Freeform 156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043" name="Group 1565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044" name="Group 1566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51" name="Freeform 156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52" name="Freeform 156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45" name="Group 1569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49" name="Freeform 157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50" name="Freeform 157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46" name="Group 1572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47" name="Freeform 157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48" name="Freeform 157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5021" name="Group 1575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5022" name="Group 1576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033" name="Group 157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40" name="Freeform 157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41" name="Freeform 157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34" name="Group 158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38" name="Freeform 158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39" name="Freeform 158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35" name="Group 158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36" name="Freeform 158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37" name="Freeform 158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023" name="Group 1586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024" name="Group 158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31" name="Freeform 158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32" name="Freeform 158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25" name="Group 159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29" name="Freeform 159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30" name="Freeform 159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26" name="Group 159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27" name="Freeform 159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28" name="Freeform 159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401" name="Group 1596"/>
            <p:cNvGrpSpPr>
              <a:grpSpLocks/>
            </p:cNvGrpSpPr>
            <p:nvPr/>
          </p:nvGrpSpPr>
          <p:grpSpPr bwMode="auto">
            <a:xfrm>
              <a:off x="2339975" y="2420938"/>
              <a:ext cx="1620838" cy="469900"/>
              <a:chOff x="3353" y="4024"/>
              <a:chExt cx="1021" cy="296"/>
            </a:xfrm>
          </p:grpSpPr>
          <p:grpSp>
            <p:nvGrpSpPr>
              <p:cNvPr id="14978" name="Group 1597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5000" name="Group 1598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011" name="Group 159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18" name="Freeform 160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19" name="Freeform 160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12" name="Group 160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16" name="Freeform 160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17" name="Freeform 160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13" name="Group 160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14" name="Freeform 160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15" name="Freeform 160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5001" name="Group 1608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5002" name="Group 160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09" name="Freeform 161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10" name="Freeform 161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03" name="Group 161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07" name="Freeform 161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08" name="Freeform 161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5004" name="Group 161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5005" name="Freeform 161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5006" name="Freeform 161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4979" name="Group 1618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4980" name="Group 1619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991" name="Group 162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98" name="Freeform 162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99" name="Freeform 162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92" name="Group 162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96" name="Freeform 162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97" name="Freeform 162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93" name="Group 162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94" name="Freeform 162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95" name="Freeform 162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981" name="Group 1629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982" name="Group 163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89" name="Freeform 163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90" name="Freeform 163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83" name="Group 163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87" name="Freeform 163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88" name="Freeform 163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84" name="Group 163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85" name="Freeform 163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86" name="Freeform 163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402" name="Group 1639"/>
            <p:cNvGrpSpPr>
              <a:grpSpLocks/>
            </p:cNvGrpSpPr>
            <p:nvPr/>
          </p:nvGrpSpPr>
          <p:grpSpPr bwMode="auto">
            <a:xfrm>
              <a:off x="2339975" y="4221163"/>
              <a:ext cx="1620838" cy="469900"/>
              <a:chOff x="3353" y="4024"/>
              <a:chExt cx="1021" cy="296"/>
            </a:xfrm>
          </p:grpSpPr>
          <p:grpSp>
            <p:nvGrpSpPr>
              <p:cNvPr id="14936" name="Group 1640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4958" name="Group 1641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969" name="Group 164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76" name="Freeform 164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77" name="Freeform 164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70" name="Group 164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74" name="Freeform 164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75" name="Freeform 164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71" name="Group 164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72" name="Freeform 164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73" name="Freeform 165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959" name="Group 1651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960" name="Group 165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67" name="Freeform 165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68" name="Freeform 165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61" name="Group 165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65" name="Freeform 165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66" name="Freeform 165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62" name="Group 165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63" name="Freeform 165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64" name="Freeform 166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4937" name="Group 1661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4938" name="Group 1662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949" name="Group 166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56" name="Freeform 166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57" name="Freeform 166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50" name="Group 166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54" name="Freeform 166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55" name="Freeform 166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51" name="Group 166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52" name="Freeform 167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53" name="Freeform 167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939" name="Group 1672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940" name="Group 167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47" name="Freeform 167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48" name="Freeform 167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41" name="Group 167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45" name="Freeform 167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46" name="Freeform 167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42" name="Group 167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43" name="Freeform 168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44" name="Freeform 168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403" name="Group 1682"/>
            <p:cNvGrpSpPr>
              <a:grpSpLocks/>
            </p:cNvGrpSpPr>
            <p:nvPr/>
          </p:nvGrpSpPr>
          <p:grpSpPr bwMode="auto">
            <a:xfrm>
              <a:off x="2627317" y="4508500"/>
              <a:ext cx="1620838" cy="469900"/>
              <a:chOff x="3353" y="4024"/>
              <a:chExt cx="1021" cy="296"/>
            </a:xfrm>
          </p:grpSpPr>
          <p:grpSp>
            <p:nvGrpSpPr>
              <p:cNvPr id="14894" name="Group 1683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4916" name="Group 1684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927" name="Group 1685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34" name="Freeform 168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35" name="Freeform 168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28" name="Group 1688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32" name="Freeform 168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33" name="Freeform 169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29" name="Group 1691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30" name="Freeform 169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31" name="Freeform 169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917" name="Group 1694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918" name="Group 1695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25" name="Freeform 169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26" name="Freeform 169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19" name="Group 1698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23" name="Freeform 169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24" name="Freeform 170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20" name="Group 1701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21" name="Freeform 170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22" name="Freeform 170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4895" name="Group 1704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4896" name="Group 1705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907" name="Group 1706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14" name="Freeform 170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15" name="Freeform 170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08" name="Group 1709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12" name="Freeform 171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13" name="Freeform 171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09" name="Group 1712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10" name="Freeform 171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11" name="Freeform 171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897" name="Group 1715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898" name="Group 1716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05" name="Freeform 171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06" name="Freeform 171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899" name="Group 1719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03" name="Freeform 172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04" name="Freeform 172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900" name="Group 1722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901" name="Freeform 172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902" name="Freeform 172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404" name="Group 1725"/>
            <p:cNvGrpSpPr>
              <a:grpSpLocks/>
            </p:cNvGrpSpPr>
            <p:nvPr/>
          </p:nvGrpSpPr>
          <p:grpSpPr bwMode="auto">
            <a:xfrm>
              <a:off x="3419475" y="4724400"/>
              <a:ext cx="1620838" cy="469900"/>
              <a:chOff x="3353" y="4024"/>
              <a:chExt cx="1021" cy="296"/>
            </a:xfrm>
          </p:grpSpPr>
          <p:grpSp>
            <p:nvGrpSpPr>
              <p:cNvPr id="14852" name="Group 1726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4874" name="Group 1727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885" name="Group 172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92" name="Freeform 172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93" name="Freeform 173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886" name="Group 173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90" name="Freeform 173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91" name="Freeform 173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887" name="Group 173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88" name="Freeform 173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89" name="Freeform 173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875" name="Group 1737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876" name="Group 173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83" name="Freeform 173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84" name="Freeform 174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877" name="Group 174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81" name="Freeform 174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82" name="Freeform 174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878" name="Group 174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79" name="Freeform 174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80" name="Freeform 174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4853" name="Group 1747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4854" name="Group 1748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865" name="Group 174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72" name="Freeform 175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73" name="Freeform 175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866" name="Group 175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70" name="Freeform 175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71" name="Freeform 175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867" name="Group 175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68" name="Freeform 175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69" name="Freeform 175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855" name="Group 1758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856" name="Group 1759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63" name="Freeform 176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64" name="Freeform 176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857" name="Group 1762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61" name="Freeform 176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62" name="Freeform 176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858" name="Group 1765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59" name="Freeform 176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60" name="Freeform 176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405" name="Group 1768"/>
            <p:cNvGrpSpPr>
              <a:grpSpLocks/>
            </p:cNvGrpSpPr>
            <p:nvPr/>
          </p:nvGrpSpPr>
          <p:grpSpPr bwMode="auto">
            <a:xfrm rot="-10603246">
              <a:off x="5013320" y="4005488"/>
              <a:ext cx="854075" cy="469904"/>
              <a:chOff x="4649" y="2704"/>
              <a:chExt cx="538" cy="296"/>
            </a:xfrm>
          </p:grpSpPr>
          <p:grpSp>
            <p:nvGrpSpPr>
              <p:cNvPr id="14832" name="Group 1769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4843" name="Group 1770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850" name="Freeform 177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851" name="Freeform 177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844" name="Group 1773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848" name="Freeform 177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849" name="Freeform 177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845" name="Group 1776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846" name="Freeform 177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847" name="Freeform 177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4833" name="Group 1779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4834" name="Group 1780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841" name="Freeform 178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842" name="Freeform 178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835" name="Group 1783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839" name="Freeform 178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840" name="Freeform 178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836" name="Group 1786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837" name="Freeform 178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838" name="Freeform 178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406" name="Group 1789"/>
            <p:cNvGrpSpPr>
              <a:grpSpLocks/>
            </p:cNvGrpSpPr>
            <p:nvPr/>
          </p:nvGrpSpPr>
          <p:grpSpPr bwMode="auto">
            <a:xfrm>
              <a:off x="3635375" y="4940300"/>
              <a:ext cx="1620838" cy="469900"/>
              <a:chOff x="3353" y="4024"/>
              <a:chExt cx="1021" cy="296"/>
            </a:xfrm>
          </p:grpSpPr>
          <p:grpSp>
            <p:nvGrpSpPr>
              <p:cNvPr id="14790" name="Group 1790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4812" name="Group 1791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823" name="Group 179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30" name="Freeform 179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31" name="Freeform 179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824" name="Group 179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28" name="Freeform 179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29" name="Freeform 179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825" name="Group 179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26" name="Freeform 179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27" name="Freeform 180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813" name="Group 1801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814" name="Group 180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21" name="Freeform 180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22" name="Freeform 180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815" name="Group 180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19" name="Freeform 180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20" name="Freeform 180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816" name="Group 180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17" name="Freeform 180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18" name="Freeform 181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4791" name="Group 1811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4792" name="Group 1812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803" name="Group 181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10" name="Freeform 181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11" name="Freeform 181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804" name="Group 181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08" name="Freeform 181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09" name="Freeform 181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805" name="Group 181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06" name="Freeform 182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07" name="Freeform 182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793" name="Group 1822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794" name="Group 1823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801" name="Freeform 182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02" name="Freeform 182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95" name="Group 1826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99" name="Freeform 182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800" name="Freeform 182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96" name="Group 1829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97" name="Freeform 183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98" name="Freeform 183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407" name="Group 1832"/>
            <p:cNvGrpSpPr>
              <a:grpSpLocks/>
            </p:cNvGrpSpPr>
            <p:nvPr/>
          </p:nvGrpSpPr>
          <p:grpSpPr bwMode="auto">
            <a:xfrm>
              <a:off x="3851275" y="2997200"/>
              <a:ext cx="1620838" cy="469900"/>
              <a:chOff x="3353" y="4024"/>
              <a:chExt cx="1021" cy="296"/>
            </a:xfrm>
          </p:grpSpPr>
          <p:grpSp>
            <p:nvGrpSpPr>
              <p:cNvPr id="14748" name="Group 1833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4770" name="Group 1834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781" name="Group 1835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88" name="Freeform 183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89" name="Freeform 183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82" name="Group 1838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86" name="Freeform 183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87" name="Freeform 184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83" name="Group 1841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84" name="Freeform 184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85" name="Freeform 184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771" name="Group 1844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772" name="Group 1845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79" name="Freeform 184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80" name="Freeform 184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73" name="Group 1848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77" name="Freeform 184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78" name="Freeform 185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74" name="Group 1851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75" name="Freeform 185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76" name="Freeform 185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4749" name="Group 1854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4750" name="Group 1855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761" name="Group 1856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68" name="Freeform 185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69" name="Freeform 185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62" name="Group 1859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66" name="Freeform 186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67" name="Freeform 186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63" name="Group 1862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64" name="Freeform 186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65" name="Freeform 186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751" name="Group 1865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752" name="Group 1866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59" name="Freeform 186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60" name="Freeform 186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53" name="Group 1869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57" name="Freeform 1870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58" name="Freeform 1871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54" name="Group 1872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55" name="Freeform 187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56" name="Freeform 187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408" name="Group 1878"/>
            <p:cNvGrpSpPr>
              <a:grpSpLocks/>
            </p:cNvGrpSpPr>
            <p:nvPr/>
          </p:nvGrpSpPr>
          <p:grpSpPr bwMode="auto">
            <a:xfrm rot="-2859095">
              <a:off x="2268533" y="1831983"/>
              <a:ext cx="1154111" cy="315912"/>
              <a:chOff x="3353" y="4024"/>
              <a:chExt cx="1021" cy="296"/>
            </a:xfrm>
          </p:grpSpPr>
          <p:grpSp>
            <p:nvGrpSpPr>
              <p:cNvPr id="14706" name="Group 1879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4728" name="Group 1880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739" name="Group 188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46" name="Freeform 188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47" name="Freeform 188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40" name="Group 188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44" name="Freeform 188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45" name="Freeform 188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41" name="Group 188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42" name="Freeform 188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43" name="Freeform 188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729" name="Group 1890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730" name="Group 189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37" name="Freeform 189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38" name="Freeform 189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31" name="Group 189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35" name="Freeform 189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36" name="Freeform 189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32" name="Group 189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33" name="Freeform 189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34" name="Freeform 189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4707" name="Group 1900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4708" name="Group 1901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719" name="Group 190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26" name="Freeform 190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27" name="Freeform 190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20" name="Group 190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24" name="Freeform 190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25" name="Freeform 190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21" name="Group 190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22" name="Freeform 190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23" name="Freeform 191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709" name="Group 1911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710" name="Group 1912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17" name="Freeform 1913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18" name="Freeform 1914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11" name="Group 1915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15" name="Freeform 191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16" name="Freeform 191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712" name="Group 1918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13" name="Freeform 191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14" name="Freeform 192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409" name="Group 1921"/>
            <p:cNvGrpSpPr>
              <a:grpSpLocks/>
            </p:cNvGrpSpPr>
            <p:nvPr/>
          </p:nvGrpSpPr>
          <p:grpSpPr bwMode="auto">
            <a:xfrm rot="-3826745">
              <a:off x="1849433" y="2549531"/>
              <a:ext cx="1154111" cy="315912"/>
              <a:chOff x="3353" y="4024"/>
              <a:chExt cx="1021" cy="296"/>
            </a:xfrm>
          </p:grpSpPr>
          <p:grpSp>
            <p:nvGrpSpPr>
              <p:cNvPr id="14664" name="Group 1922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4686" name="Group 1923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697" name="Group 192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04" name="Freeform 192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05" name="Freeform 192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98" name="Group 192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02" name="Freeform 192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03" name="Freeform 192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99" name="Group 193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700" name="Freeform 193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701" name="Freeform 193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687" name="Group 1933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688" name="Group 1934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95" name="Freeform 193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96" name="Freeform 193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89" name="Group 1937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93" name="Freeform 193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94" name="Freeform 193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90" name="Group 1940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91" name="Freeform 194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92" name="Freeform 194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4665" name="Group 1943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4666" name="Group 1944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677" name="Group 1945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84" name="Freeform 194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85" name="Freeform 194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78" name="Group 1948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82" name="Freeform 194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83" name="Freeform 195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79" name="Group 1951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80" name="Freeform 195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81" name="Freeform 195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667" name="Group 1954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668" name="Group 1955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75" name="Freeform 1956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76" name="Freeform 1957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69" name="Group 1958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73" name="Freeform 195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74" name="Freeform 196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70" name="Group 1961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71" name="Freeform 196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72" name="Freeform 196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410" name="Group 1964"/>
            <p:cNvGrpSpPr>
              <a:grpSpLocks/>
            </p:cNvGrpSpPr>
            <p:nvPr/>
          </p:nvGrpSpPr>
          <p:grpSpPr bwMode="auto">
            <a:xfrm rot="-5400000">
              <a:off x="1704994" y="3341691"/>
              <a:ext cx="1154111" cy="315913"/>
              <a:chOff x="3353" y="4024"/>
              <a:chExt cx="1021" cy="296"/>
            </a:xfrm>
          </p:grpSpPr>
          <p:grpSp>
            <p:nvGrpSpPr>
              <p:cNvPr id="14622" name="Group 1965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4644" name="Group 1966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655" name="Group 196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62" name="Freeform 196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63" name="Freeform 196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56" name="Group 197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60" name="Freeform 197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61" name="Freeform 197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57" name="Group 197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58" name="Freeform 197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59" name="Freeform 197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645" name="Group 1976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646" name="Group 1977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53" name="Freeform 197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54" name="Freeform 197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47" name="Group 1980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51" name="Freeform 198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52" name="Freeform 198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48" name="Group 1983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49" name="Freeform 198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50" name="Freeform 198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4623" name="Group 1986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4624" name="Group 1987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635" name="Group 198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42" name="Freeform 198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43" name="Freeform 199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36" name="Group 199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40" name="Freeform 199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41" name="Freeform 199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37" name="Group 199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38" name="Freeform 199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39" name="Freeform 199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625" name="Group 1997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626" name="Group 1998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33" name="Freeform 1999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34" name="Freeform 2000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27" name="Group 2001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31" name="Freeform 200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32" name="Freeform 200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28" name="Group 2004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29" name="Freeform 200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30" name="Freeform 200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411" name="Group 2007"/>
            <p:cNvGrpSpPr>
              <a:grpSpLocks/>
            </p:cNvGrpSpPr>
            <p:nvPr/>
          </p:nvGrpSpPr>
          <p:grpSpPr bwMode="auto">
            <a:xfrm rot="-7209131">
              <a:off x="2108198" y="3917956"/>
              <a:ext cx="1154111" cy="315913"/>
              <a:chOff x="3353" y="4024"/>
              <a:chExt cx="1021" cy="296"/>
            </a:xfrm>
          </p:grpSpPr>
          <p:grpSp>
            <p:nvGrpSpPr>
              <p:cNvPr id="14580" name="Group 2008"/>
              <p:cNvGrpSpPr>
                <a:grpSpLocks/>
              </p:cNvGrpSpPr>
              <p:nvPr/>
            </p:nvGrpSpPr>
            <p:grpSpPr bwMode="auto">
              <a:xfrm rot="464866">
                <a:off x="3353" y="4024"/>
                <a:ext cx="538" cy="296"/>
                <a:chOff x="4649" y="2704"/>
                <a:chExt cx="538" cy="296"/>
              </a:xfrm>
            </p:grpSpPr>
            <p:grpSp>
              <p:nvGrpSpPr>
                <p:cNvPr id="14602" name="Group 2009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613" name="Group 201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20" name="Freeform 201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21" name="Freeform 201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14" name="Group 201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18" name="Freeform 201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19" name="Freeform 201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15" name="Group 201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16" name="Freeform 201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17" name="Freeform 201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603" name="Group 2019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604" name="Group 2020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11" name="Freeform 2021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12" name="Freeform 2022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05" name="Group 2023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09" name="Freeform 2024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10" name="Freeform 2025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606" name="Group 2026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07" name="Freeform 2027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08" name="Freeform 2028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14581" name="Group 2029"/>
              <p:cNvGrpSpPr>
                <a:grpSpLocks/>
              </p:cNvGrpSpPr>
              <p:nvPr/>
            </p:nvGrpSpPr>
            <p:grpSpPr bwMode="auto">
              <a:xfrm rot="21135134" flipH="1">
                <a:off x="3836" y="4024"/>
                <a:ext cx="538" cy="296"/>
                <a:chOff x="4649" y="2704"/>
                <a:chExt cx="538" cy="296"/>
              </a:xfrm>
            </p:grpSpPr>
            <p:grpSp>
              <p:nvGrpSpPr>
                <p:cNvPr id="14582" name="Group 2030"/>
                <p:cNvGrpSpPr>
                  <a:grpSpLocks/>
                </p:cNvGrpSpPr>
                <p:nvPr/>
              </p:nvGrpSpPr>
              <p:grpSpPr bwMode="auto">
                <a:xfrm rot="20634609" flipH="1">
                  <a:off x="4649" y="2795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593" name="Group 203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600" name="Freeform 203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601" name="Freeform 203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594" name="Group 203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598" name="Freeform 203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599" name="Freeform 203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595" name="Group 203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596" name="Freeform 203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597" name="Freeform 203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4583" name="Group 2040"/>
                <p:cNvGrpSpPr>
                  <a:grpSpLocks/>
                </p:cNvGrpSpPr>
                <p:nvPr/>
              </p:nvGrpSpPr>
              <p:grpSpPr bwMode="auto">
                <a:xfrm rot="-519260">
                  <a:off x="4915" y="2704"/>
                  <a:ext cx="272" cy="205"/>
                  <a:chOff x="4694" y="3475"/>
                  <a:chExt cx="363" cy="432"/>
                </a:xfrm>
              </p:grpSpPr>
              <p:grpSp>
                <p:nvGrpSpPr>
                  <p:cNvPr id="14584" name="Group 2041"/>
                  <p:cNvGrpSpPr>
                    <a:grpSpLocks/>
                  </p:cNvGrpSpPr>
                  <p:nvPr/>
                </p:nvGrpSpPr>
                <p:grpSpPr bwMode="auto">
                  <a:xfrm>
                    <a:off x="4694" y="3475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591" name="Freeform 2042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592" name="Freeform 2043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585" name="Group 2044"/>
                  <p:cNvGrpSpPr>
                    <a:grpSpLocks/>
                  </p:cNvGrpSpPr>
                  <p:nvPr/>
                </p:nvGrpSpPr>
                <p:grpSpPr bwMode="auto">
                  <a:xfrm rot="451181">
                    <a:off x="4785" y="3521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589" name="Freeform 2045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590" name="Freeform 2046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  <p:grpSp>
                <p:nvGrpSpPr>
                  <p:cNvPr id="14586" name="Group 2047"/>
                  <p:cNvGrpSpPr>
                    <a:grpSpLocks/>
                  </p:cNvGrpSpPr>
                  <p:nvPr/>
                </p:nvGrpSpPr>
                <p:grpSpPr bwMode="auto">
                  <a:xfrm rot="1557406">
                    <a:off x="4921" y="3566"/>
                    <a:ext cx="136" cy="341"/>
                    <a:chOff x="4694" y="3475"/>
                    <a:chExt cx="136" cy="341"/>
                  </a:xfrm>
                </p:grpSpPr>
                <p:sp>
                  <p:nvSpPr>
                    <p:cNvPr id="14587" name="Freeform 2048"/>
                    <p:cNvSpPr>
                      <a:spLocks/>
                    </p:cNvSpPr>
                    <p:nvPr/>
                  </p:nvSpPr>
                  <p:spPr bwMode="auto">
                    <a:xfrm>
                      <a:off x="4694" y="3475"/>
                      <a:ext cx="136" cy="318"/>
                    </a:xfrm>
                    <a:custGeom>
                      <a:avLst/>
                      <a:gdLst>
                        <a:gd name="T0" fmla="*/ 136 w 136"/>
                        <a:gd name="T1" fmla="*/ 0 h 318"/>
                        <a:gd name="T2" fmla="*/ 46 w 136"/>
                        <a:gd name="T3" fmla="*/ 137 h 318"/>
                        <a:gd name="T4" fmla="*/ 0 w 136"/>
                        <a:gd name="T5" fmla="*/ 318 h 318"/>
                        <a:gd name="T6" fmla="*/ 0 60000 65536"/>
                        <a:gd name="T7" fmla="*/ 0 60000 65536"/>
                        <a:gd name="T8" fmla="*/ 0 60000 65536"/>
                        <a:gd name="T9" fmla="*/ 0 w 136"/>
                        <a:gd name="T10" fmla="*/ 0 h 318"/>
                        <a:gd name="T11" fmla="*/ 136 w 136"/>
                        <a:gd name="T12" fmla="*/ 318 h 31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36" h="318">
                          <a:moveTo>
                            <a:pt x="136" y="0"/>
                          </a:moveTo>
                          <a:cubicBezTo>
                            <a:pt x="102" y="42"/>
                            <a:pt x="69" y="84"/>
                            <a:pt x="46" y="137"/>
                          </a:cubicBezTo>
                          <a:cubicBezTo>
                            <a:pt x="23" y="190"/>
                            <a:pt x="11" y="254"/>
                            <a:pt x="0" y="318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  <p:sp>
                  <p:nvSpPr>
                    <p:cNvPr id="14588" name="Freeform 2049"/>
                    <p:cNvSpPr>
                      <a:spLocks/>
                    </p:cNvSpPr>
                    <p:nvPr/>
                  </p:nvSpPr>
                  <p:spPr bwMode="auto">
                    <a:xfrm>
                      <a:off x="4736" y="3480"/>
                      <a:ext cx="88" cy="336"/>
                    </a:xfrm>
                    <a:custGeom>
                      <a:avLst/>
                      <a:gdLst>
                        <a:gd name="T0" fmla="*/ 88 w 88"/>
                        <a:gd name="T1" fmla="*/ 0 h 336"/>
                        <a:gd name="T2" fmla="*/ 16 w 88"/>
                        <a:gd name="T3" fmla="*/ 200 h 336"/>
                        <a:gd name="T4" fmla="*/ 0 w 88"/>
                        <a:gd name="T5" fmla="*/ 336 h 336"/>
                        <a:gd name="T6" fmla="*/ 0 60000 65536"/>
                        <a:gd name="T7" fmla="*/ 0 60000 65536"/>
                        <a:gd name="T8" fmla="*/ 0 60000 65536"/>
                        <a:gd name="T9" fmla="*/ 0 w 88"/>
                        <a:gd name="T10" fmla="*/ 0 h 336"/>
                        <a:gd name="T11" fmla="*/ 88 w 88"/>
                        <a:gd name="T12" fmla="*/ 336 h 3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88" h="336">
                          <a:moveTo>
                            <a:pt x="88" y="0"/>
                          </a:moveTo>
                          <a:cubicBezTo>
                            <a:pt x="76" y="33"/>
                            <a:pt x="31" y="144"/>
                            <a:pt x="16" y="200"/>
                          </a:cubicBezTo>
                          <a:cubicBezTo>
                            <a:pt x="1" y="256"/>
                            <a:pt x="3" y="308"/>
                            <a:pt x="0" y="336"/>
                          </a:cubicBezTo>
                        </a:path>
                      </a:pathLst>
                    </a:custGeom>
                    <a:solidFill>
                      <a:srgbClr val="66FF66"/>
                    </a:solidFill>
                    <a:ln w="28575">
                      <a:solidFill>
                        <a:srgbClr val="33CC33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/>
                    <a:lstStyle/>
                    <a:p>
                      <a:endParaRPr lang="ru-RU">
                        <a:latin typeface="Calibri" pitchFamily="34" charset="0"/>
                      </a:endParaRPr>
                    </a:p>
                  </p:txBody>
                </p:sp>
              </p:grpSp>
            </p:grpSp>
          </p:grpSp>
        </p:grpSp>
        <p:grpSp>
          <p:nvGrpSpPr>
            <p:cNvPr id="14412" name="Group 2050"/>
            <p:cNvGrpSpPr>
              <a:grpSpLocks/>
            </p:cNvGrpSpPr>
            <p:nvPr/>
          </p:nvGrpSpPr>
          <p:grpSpPr bwMode="auto">
            <a:xfrm rot="-387242">
              <a:off x="4381398" y="1333483"/>
              <a:ext cx="854075" cy="469904"/>
              <a:chOff x="4649" y="2704"/>
              <a:chExt cx="538" cy="296"/>
            </a:xfrm>
          </p:grpSpPr>
          <p:grpSp>
            <p:nvGrpSpPr>
              <p:cNvPr id="14560" name="Group 2051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4571" name="Group 2052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578" name="Freeform 205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79" name="Freeform 205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572" name="Group 2055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576" name="Freeform 205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77" name="Freeform 205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573" name="Group 2058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574" name="Freeform 205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75" name="Freeform 206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4561" name="Group 2061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4562" name="Group 2062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569" name="Freeform 206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70" name="Freeform 206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563" name="Group 2065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567" name="Freeform 206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68" name="Freeform 206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564" name="Group 2068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565" name="Freeform 206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66" name="Freeform 207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413" name="Group 2071"/>
            <p:cNvGrpSpPr>
              <a:grpSpLocks/>
            </p:cNvGrpSpPr>
            <p:nvPr/>
          </p:nvGrpSpPr>
          <p:grpSpPr bwMode="auto">
            <a:xfrm rot="-387242">
              <a:off x="3132177" y="1446788"/>
              <a:ext cx="854075" cy="469904"/>
              <a:chOff x="4649" y="2704"/>
              <a:chExt cx="538" cy="296"/>
            </a:xfrm>
          </p:grpSpPr>
          <p:grpSp>
            <p:nvGrpSpPr>
              <p:cNvPr id="14540" name="Group 2072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4551" name="Group 207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558" name="Freeform 207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59" name="Freeform 207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552" name="Group 207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556" name="Freeform 207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57" name="Freeform 207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553" name="Group 207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554" name="Freeform 208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55" name="Freeform 208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4541" name="Group 2082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4542" name="Group 2083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549" name="Freeform 208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50" name="Freeform 208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543" name="Group 2086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547" name="Freeform 208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48" name="Freeform 208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544" name="Group 2089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545" name="Freeform 209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46" name="Freeform 209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414" name="Group 2092"/>
            <p:cNvGrpSpPr>
              <a:grpSpLocks/>
            </p:cNvGrpSpPr>
            <p:nvPr/>
          </p:nvGrpSpPr>
          <p:grpSpPr bwMode="auto">
            <a:xfrm rot="-387242">
              <a:off x="5148302" y="4255075"/>
              <a:ext cx="854075" cy="469904"/>
              <a:chOff x="4649" y="2704"/>
              <a:chExt cx="538" cy="296"/>
            </a:xfrm>
          </p:grpSpPr>
          <p:grpSp>
            <p:nvGrpSpPr>
              <p:cNvPr id="14520" name="Group 2093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4531" name="Group 209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538" name="Freeform 209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39" name="Freeform 209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532" name="Group 209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536" name="Freeform 209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37" name="Freeform 209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533" name="Group 210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534" name="Freeform 210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35" name="Freeform 210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4521" name="Group 2103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4522" name="Group 2104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529" name="Freeform 210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30" name="Freeform 210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523" name="Group 2107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527" name="Freeform 210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28" name="Freeform 210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524" name="Group 2110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525" name="Freeform 211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26" name="Freeform 211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415" name="Group 2113"/>
            <p:cNvGrpSpPr>
              <a:grpSpLocks/>
            </p:cNvGrpSpPr>
            <p:nvPr/>
          </p:nvGrpSpPr>
          <p:grpSpPr bwMode="auto">
            <a:xfrm rot="-387242">
              <a:off x="4859377" y="4869438"/>
              <a:ext cx="854075" cy="469904"/>
              <a:chOff x="4649" y="2704"/>
              <a:chExt cx="538" cy="296"/>
            </a:xfrm>
          </p:grpSpPr>
          <p:grpSp>
            <p:nvGrpSpPr>
              <p:cNvPr id="14500" name="Group 2114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4511" name="Group 2115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518" name="Freeform 211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19" name="Freeform 211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512" name="Group 2118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516" name="Freeform 211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17" name="Freeform 212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513" name="Group 2121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514" name="Freeform 212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15" name="Freeform 212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4501" name="Group 2124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4502" name="Group 2125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509" name="Freeform 212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10" name="Freeform 212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503" name="Group 2128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507" name="Freeform 212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08" name="Freeform 213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504" name="Group 2131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505" name="Freeform 213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506" name="Freeform 213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416" name="Group 2134"/>
            <p:cNvGrpSpPr>
              <a:grpSpLocks/>
            </p:cNvGrpSpPr>
            <p:nvPr/>
          </p:nvGrpSpPr>
          <p:grpSpPr bwMode="auto">
            <a:xfrm rot="-387242">
              <a:off x="3779877" y="5085338"/>
              <a:ext cx="854075" cy="469904"/>
              <a:chOff x="4649" y="2704"/>
              <a:chExt cx="538" cy="296"/>
            </a:xfrm>
          </p:grpSpPr>
          <p:grpSp>
            <p:nvGrpSpPr>
              <p:cNvPr id="14480" name="Group 2135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4491" name="Group 2136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498" name="Freeform 213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99" name="Freeform 213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492" name="Group 2139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496" name="Freeform 214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97" name="Freeform 214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493" name="Group 2142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494" name="Freeform 214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95" name="Freeform 214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4481" name="Group 2145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4482" name="Group 2146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489" name="Freeform 2147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90" name="Freeform 2148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483" name="Group 2149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487" name="Freeform 215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88" name="Freeform 215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484" name="Group 2152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485" name="Freeform 215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86" name="Freeform 215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417" name="Group 2155"/>
            <p:cNvGrpSpPr>
              <a:grpSpLocks/>
            </p:cNvGrpSpPr>
            <p:nvPr/>
          </p:nvGrpSpPr>
          <p:grpSpPr bwMode="auto">
            <a:xfrm rot="-387242">
              <a:off x="3708439" y="1342013"/>
              <a:ext cx="854075" cy="469904"/>
              <a:chOff x="4649" y="2704"/>
              <a:chExt cx="538" cy="296"/>
            </a:xfrm>
          </p:grpSpPr>
          <p:grpSp>
            <p:nvGrpSpPr>
              <p:cNvPr id="14460" name="Group 2156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4471" name="Group 2157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478" name="Freeform 215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79" name="Freeform 215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472" name="Group 2160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476" name="Freeform 216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77" name="Freeform 216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473" name="Group 2163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474" name="Freeform 216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75" name="Freeform 216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4461" name="Group 2166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4462" name="Group 2167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469" name="Freeform 2168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70" name="Freeform 2169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463" name="Group 2170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467" name="Freeform 2171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68" name="Freeform 2172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464" name="Group 2173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465" name="Freeform 2174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66" name="Freeform 2175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418" name="Group 2176"/>
            <p:cNvGrpSpPr>
              <a:grpSpLocks/>
            </p:cNvGrpSpPr>
            <p:nvPr/>
          </p:nvGrpSpPr>
          <p:grpSpPr bwMode="auto">
            <a:xfrm rot="-387242">
              <a:off x="2411452" y="2205613"/>
              <a:ext cx="854075" cy="469904"/>
              <a:chOff x="4649" y="2704"/>
              <a:chExt cx="538" cy="296"/>
            </a:xfrm>
          </p:grpSpPr>
          <p:grpSp>
            <p:nvGrpSpPr>
              <p:cNvPr id="14440" name="Group 2177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4451" name="Group 2178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458" name="Freeform 217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59" name="Freeform 218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452" name="Group 2181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456" name="Freeform 218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57" name="Freeform 218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453" name="Group 2184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454" name="Freeform 218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55" name="Freeform 218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4441" name="Group 2187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4442" name="Group 2188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449" name="Freeform 2189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50" name="Freeform 2190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443" name="Group 2191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447" name="Freeform 2192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48" name="Freeform 2193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444" name="Group 2194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445" name="Freeform 2195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46" name="Freeform 2196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  <p:grpSp>
          <p:nvGrpSpPr>
            <p:cNvPr id="14419" name="Group 2197"/>
            <p:cNvGrpSpPr>
              <a:grpSpLocks/>
            </p:cNvGrpSpPr>
            <p:nvPr/>
          </p:nvGrpSpPr>
          <p:grpSpPr bwMode="auto">
            <a:xfrm rot="-387242">
              <a:off x="4381399" y="1547797"/>
              <a:ext cx="854075" cy="469904"/>
              <a:chOff x="4649" y="2704"/>
              <a:chExt cx="538" cy="296"/>
            </a:xfrm>
          </p:grpSpPr>
          <p:grpSp>
            <p:nvGrpSpPr>
              <p:cNvPr id="14420" name="Group 2198"/>
              <p:cNvGrpSpPr>
                <a:grpSpLocks/>
              </p:cNvGrpSpPr>
              <p:nvPr/>
            </p:nvGrpSpPr>
            <p:grpSpPr bwMode="auto">
              <a:xfrm rot="20634609" flipH="1">
                <a:off x="4649" y="2795"/>
                <a:ext cx="272" cy="205"/>
                <a:chOff x="4694" y="3475"/>
                <a:chExt cx="363" cy="432"/>
              </a:xfrm>
            </p:grpSpPr>
            <p:grpSp>
              <p:nvGrpSpPr>
                <p:cNvPr id="14431" name="Group 2199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438" name="Freeform 220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39" name="Freeform 220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432" name="Group 2202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436" name="Freeform 220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37" name="Freeform 220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433" name="Group 2205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434" name="Freeform 220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35" name="Freeform 220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  <p:grpSp>
            <p:nvGrpSpPr>
              <p:cNvPr id="14421" name="Group 2208"/>
              <p:cNvGrpSpPr>
                <a:grpSpLocks/>
              </p:cNvGrpSpPr>
              <p:nvPr/>
            </p:nvGrpSpPr>
            <p:grpSpPr bwMode="auto">
              <a:xfrm rot="-519260">
                <a:off x="4915" y="2704"/>
                <a:ext cx="272" cy="205"/>
                <a:chOff x="4694" y="3475"/>
                <a:chExt cx="363" cy="432"/>
              </a:xfrm>
            </p:grpSpPr>
            <p:grpSp>
              <p:nvGrpSpPr>
                <p:cNvPr id="14422" name="Group 2209"/>
                <p:cNvGrpSpPr>
                  <a:grpSpLocks/>
                </p:cNvGrpSpPr>
                <p:nvPr/>
              </p:nvGrpSpPr>
              <p:grpSpPr bwMode="auto">
                <a:xfrm>
                  <a:off x="4694" y="3475"/>
                  <a:ext cx="136" cy="341"/>
                  <a:chOff x="4694" y="3475"/>
                  <a:chExt cx="136" cy="341"/>
                </a:xfrm>
              </p:grpSpPr>
              <p:sp>
                <p:nvSpPr>
                  <p:cNvPr id="14429" name="Freeform 2210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30" name="Freeform 2211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423" name="Group 2212"/>
                <p:cNvGrpSpPr>
                  <a:grpSpLocks/>
                </p:cNvGrpSpPr>
                <p:nvPr/>
              </p:nvGrpSpPr>
              <p:grpSpPr bwMode="auto">
                <a:xfrm rot="451181">
                  <a:off x="4785" y="3521"/>
                  <a:ext cx="136" cy="341"/>
                  <a:chOff x="4694" y="3475"/>
                  <a:chExt cx="136" cy="341"/>
                </a:xfrm>
              </p:grpSpPr>
              <p:sp>
                <p:nvSpPr>
                  <p:cNvPr id="14427" name="Freeform 2213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28" name="Freeform 2214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14424" name="Group 2215"/>
                <p:cNvGrpSpPr>
                  <a:grpSpLocks/>
                </p:cNvGrpSpPr>
                <p:nvPr/>
              </p:nvGrpSpPr>
              <p:grpSpPr bwMode="auto">
                <a:xfrm rot="1557406">
                  <a:off x="4921" y="3566"/>
                  <a:ext cx="136" cy="341"/>
                  <a:chOff x="4694" y="3475"/>
                  <a:chExt cx="136" cy="341"/>
                </a:xfrm>
              </p:grpSpPr>
              <p:sp>
                <p:nvSpPr>
                  <p:cNvPr id="14425" name="Freeform 2216"/>
                  <p:cNvSpPr>
                    <a:spLocks/>
                  </p:cNvSpPr>
                  <p:nvPr/>
                </p:nvSpPr>
                <p:spPr bwMode="auto">
                  <a:xfrm>
                    <a:off x="4694" y="3475"/>
                    <a:ext cx="136" cy="318"/>
                  </a:xfrm>
                  <a:custGeom>
                    <a:avLst/>
                    <a:gdLst>
                      <a:gd name="T0" fmla="*/ 136 w 136"/>
                      <a:gd name="T1" fmla="*/ 0 h 318"/>
                      <a:gd name="T2" fmla="*/ 46 w 136"/>
                      <a:gd name="T3" fmla="*/ 137 h 318"/>
                      <a:gd name="T4" fmla="*/ 0 w 136"/>
                      <a:gd name="T5" fmla="*/ 318 h 318"/>
                      <a:gd name="T6" fmla="*/ 0 60000 65536"/>
                      <a:gd name="T7" fmla="*/ 0 60000 65536"/>
                      <a:gd name="T8" fmla="*/ 0 60000 65536"/>
                      <a:gd name="T9" fmla="*/ 0 w 136"/>
                      <a:gd name="T10" fmla="*/ 0 h 318"/>
                      <a:gd name="T11" fmla="*/ 136 w 136"/>
                      <a:gd name="T12" fmla="*/ 318 h 31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36" h="318">
                        <a:moveTo>
                          <a:pt x="136" y="0"/>
                        </a:moveTo>
                        <a:cubicBezTo>
                          <a:pt x="102" y="42"/>
                          <a:pt x="69" y="84"/>
                          <a:pt x="46" y="137"/>
                        </a:cubicBezTo>
                        <a:cubicBezTo>
                          <a:pt x="23" y="190"/>
                          <a:pt x="11" y="254"/>
                          <a:pt x="0" y="318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4426" name="Freeform 2217"/>
                  <p:cNvSpPr>
                    <a:spLocks/>
                  </p:cNvSpPr>
                  <p:nvPr/>
                </p:nvSpPr>
                <p:spPr bwMode="auto">
                  <a:xfrm>
                    <a:off x="4736" y="3480"/>
                    <a:ext cx="88" cy="336"/>
                  </a:xfrm>
                  <a:custGeom>
                    <a:avLst/>
                    <a:gdLst>
                      <a:gd name="T0" fmla="*/ 88 w 88"/>
                      <a:gd name="T1" fmla="*/ 0 h 336"/>
                      <a:gd name="T2" fmla="*/ 16 w 88"/>
                      <a:gd name="T3" fmla="*/ 200 h 336"/>
                      <a:gd name="T4" fmla="*/ 0 w 88"/>
                      <a:gd name="T5" fmla="*/ 336 h 336"/>
                      <a:gd name="T6" fmla="*/ 0 60000 65536"/>
                      <a:gd name="T7" fmla="*/ 0 60000 65536"/>
                      <a:gd name="T8" fmla="*/ 0 60000 65536"/>
                      <a:gd name="T9" fmla="*/ 0 w 88"/>
                      <a:gd name="T10" fmla="*/ 0 h 336"/>
                      <a:gd name="T11" fmla="*/ 88 w 88"/>
                      <a:gd name="T12" fmla="*/ 336 h 3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88" h="336">
                        <a:moveTo>
                          <a:pt x="88" y="0"/>
                        </a:moveTo>
                        <a:cubicBezTo>
                          <a:pt x="76" y="33"/>
                          <a:pt x="31" y="144"/>
                          <a:pt x="16" y="200"/>
                        </a:cubicBezTo>
                        <a:cubicBezTo>
                          <a:pt x="1" y="256"/>
                          <a:pt x="3" y="308"/>
                          <a:pt x="0" y="336"/>
                        </a:cubicBezTo>
                      </a:path>
                    </a:pathLst>
                  </a:custGeom>
                  <a:solidFill>
                    <a:srgbClr val="66FF66"/>
                  </a:solidFill>
                  <a:ln w="28575">
                    <a:solidFill>
                      <a:srgbClr val="33CC33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</p:grpSp>
          </p:grpSp>
        </p:grpSp>
      </p:grpSp>
      <p:pic>
        <p:nvPicPr>
          <p:cNvPr id="14340" name="Picture 2" descr="6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24644">
            <a:off x="2733675" y="1519238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Line 1875"/>
          <p:cNvSpPr>
            <a:spLocks noChangeShapeType="1"/>
          </p:cNvSpPr>
          <p:nvPr/>
        </p:nvSpPr>
        <p:spPr bwMode="auto">
          <a:xfrm rot="3476680" flipV="1">
            <a:off x="2388394" y="1743869"/>
            <a:ext cx="152400" cy="1674812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3143250"/>
            <a:ext cx="1785937" cy="50006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</a:t>
            </a:r>
          </a:p>
        </p:txBody>
      </p:sp>
      <p:pic>
        <p:nvPicPr>
          <p:cNvPr id="17411" name="Picture 2" descr="C:\Users\tatyana\Desktop\царица\map125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25" y="2500313"/>
            <a:ext cx="1525588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313" y="428625"/>
            <a:ext cx="84296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B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Заключение:</a:t>
            </a:r>
            <a:endParaRPr lang="ru-RU" sz="3600" b="1">
              <a:solidFill>
                <a:srgbClr val="B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ru-RU" sz="2400" i="1"/>
              <a:t>       </a:t>
            </a:r>
            <a:r>
              <a:rPr lang="ru-RU" sz="2400" b="1" i="1">
                <a:solidFill>
                  <a:srgbClr val="B00000"/>
                </a:solidFill>
              </a:rPr>
              <a:t>В ходе проведённого исследования, я установил, </a:t>
            </a:r>
          </a:p>
          <a:p>
            <a:pPr eaLnBrk="0" hangingPunct="0">
              <a:defRPr/>
            </a:pPr>
            <a:r>
              <a:rPr lang="ru-RU" sz="2400" b="1" i="1">
                <a:solidFill>
                  <a:srgbClr val="B00000"/>
                </a:solidFill>
              </a:rPr>
              <a:t>что математика присутствует в русском языке.</a:t>
            </a:r>
            <a:endParaRPr lang="ru-RU" sz="2400" b="1" i="1">
              <a:solidFill>
                <a:srgbClr val="B00000"/>
              </a:solidFill>
              <a:latin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ru-RU" sz="2400" b="1" i="1">
                <a:solidFill>
                  <a:srgbClr val="B00000"/>
                </a:solidFill>
              </a:rPr>
              <a:t>       Математика включена в процесс развития, совершенствования  языка.  А это делает язык </a:t>
            </a:r>
            <a:r>
              <a:rPr lang="ru-RU" sz="2400" b="1" i="1">
                <a:solidFill>
                  <a:srgbClr val="B00000"/>
                </a:solidFill>
                <a:latin typeface="Calibri" pitchFamily="34" charset="0"/>
              </a:rPr>
              <a:t>«</a:t>
            </a:r>
            <a:r>
              <a:rPr lang="ru-RU" sz="2400" b="1" i="1">
                <a:solidFill>
                  <a:srgbClr val="B00000"/>
                </a:solidFill>
              </a:rPr>
              <a:t>живым</a:t>
            </a:r>
            <a:r>
              <a:rPr lang="ru-RU" sz="2400" b="1" i="1">
                <a:solidFill>
                  <a:srgbClr val="B00000"/>
                </a:solidFill>
                <a:latin typeface="Calibri" pitchFamily="34" charset="0"/>
              </a:rPr>
              <a:t>»</a:t>
            </a:r>
            <a:r>
              <a:rPr lang="ru-RU" sz="2400" b="1" i="1">
                <a:solidFill>
                  <a:srgbClr val="B00000"/>
                </a:solidFill>
              </a:rPr>
              <a:t>. </a:t>
            </a:r>
            <a:endParaRPr lang="ru-RU" sz="2400" b="1" i="1">
              <a:solidFill>
                <a:srgbClr val="B00000"/>
              </a:solidFill>
              <a:latin typeface="Arial" charset="0"/>
              <a:cs typeface="Arial" charset="0"/>
            </a:endParaRPr>
          </a:p>
        </p:txBody>
      </p:sp>
      <p:sp>
        <p:nvSpPr>
          <p:cNvPr id="17413" name="Rectangle 2"/>
          <p:cNvSpPr>
            <a:spLocks noChangeArrowheads="1"/>
          </p:cNvSpPr>
          <p:nvPr/>
        </p:nvSpPr>
        <p:spPr bwMode="auto">
          <a:xfrm>
            <a:off x="357188" y="3714750"/>
            <a:ext cx="7858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i="1">
                <a:solidFill>
                  <a:srgbClr val="B00000"/>
                </a:solidFill>
              </a:rPr>
              <a:t>     </a:t>
            </a:r>
            <a:r>
              <a:rPr lang="ru-RU" sz="2400" b="1" i="1">
                <a:solidFill>
                  <a:srgbClr val="B00000"/>
                </a:solidFill>
              </a:rPr>
              <a:t>Моё предположение о существовании влияния математических знаний на развитие русского языка, языковой культуры нашло своё подтверждение.</a:t>
            </a:r>
            <a:endParaRPr lang="ru-RU" sz="2400" b="1" i="1">
              <a:solidFill>
                <a:srgbClr val="B00000"/>
              </a:solidFill>
              <a:latin typeface="Arial" charset="0"/>
              <a:cs typeface="Arial" charset="0"/>
            </a:endParaRPr>
          </a:p>
        </p:txBody>
      </p:sp>
      <p:pic>
        <p:nvPicPr>
          <p:cNvPr id="8" name="Izvestnyj_ispolnitel_Torzhestvennaya_muzyka_(vmuzice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643834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29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143000"/>
            <a:ext cx="8429625" cy="2428875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</a:t>
            </a:r>
            <a:br>
              <a:rPr lang="ru-RU" sz="66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6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2643188" y="5500688"/>
            <a:ext cx="4159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/>
              <a:t>Автор шаблона Ранько Е.А. г. Иваново</a:t>
            </a:r>
          </a:p>
          <a:p>
            <a:r>
              <a:rPr lang="ru-RU" b="1" i="1"/>
              <a:t>Сайт: </a:t>
            </a:r>
            <a:r>
              <a:rPr lang="ru-RU" b="1" i="1">
                <a:hlinkClick r:id="rId3"/>
              </a:rPr>
              <a:t>http://pedsovet.su/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Текст 4"/>
          <p:cNvSpPr>
            <a:spLocks noGrp="1"/>
          </p:cNvSpPr>
          <p:nvPr>
            <p:ph type="body" sz="half" idx="2"/>
          </p:nvPr>
        </p:nvSpPr>
        <p:spPr>
          <a:xfrm>
            <a:off x="3643313" y="714375"/>
            <a:ext cx="5143500" cy="4000500"/>
          </a:xfrm>
        </p:spPr>
        <p:txBody>
          <a:bodyPr/>
          <a:lstStyle/>
          <a:p>
            <a:pPr algn="ctr"/>
            <a:r>
              <a:rPr lang="ru-RU" sz="3200" b="1" i="1" smtClean="0">
                <a:solidFill>
                  <a:srgbClr val="C00000"/>
                </a:solidFill>
              </a:rPr>
              <a:t>Немецкий математик, механик, физик, астроном и геодезист. </a:t>
            </a:r>
          </a:p>
          <a:p>
            <a:pPr algn="ctr"/>
            <a:endParaRPr lang="ru-RU" b="1" i="1" smtClean="0">
              <a:solidFill>
                <a:srgbClr val="C00000"/>
              </a:solidFill>
            </a:endParaRPr>
          </a:p>
          <a:p>
            <a:pPr algn="ctr"/>
            <a:r>
              <a:rPr lang="ru-RU" sz="3200" b="1" i="1" u="sng" smtClean="0">
                <a:solidFill>
                  <a:srgbClr val="C00000"/>
                </a:solidFill>
              </a:rPr>
              <a:t>Считается</a:t>
            </a:r>
            <a:r>
              <a:rPr lang="ru-RU" sz="3200" b="1" i="1" smtClean="0">
                <a:solidFill>
                  <a:srgbClr val="C00000"/>
                </a:solidFill>
              </a:rPr>
              <a:t> одним из величайших математиков всех времён, </a:t>
            </a:r>
          </a:p>
          <a:p>
            <a:pPr algn="ctr"/>
            <a:r>
              <a:rPr lang="ru-RU" sz="3200" b="1" i="1" u="sng" smtClean="0">
                <a:solidFill>
                  <a:srgbClr val="C00000"/>
                </a:solidFill>
              </a:rPr>
              <a:t>«королём математиков». </a:t>
            </a:r>
          </a:p>
        </p:txBody>
      </p:sp>
      <p:pic>
        <p:nvPicPr>
          <p:cNvPr id="24578" name="Picture 2" descr="C:\Users\tatyana\Downloads\м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571500"/>
            <a:ext cx="2647950" cy="3071813"/>
          </a:xfrm>
          <a:prstGeom prst="rect">
            <a:avLst/>
          </a:prstGeom>
          <a:ln w="57150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76" name="Прямоугольник 4"/>
          <p:cNvSpPr>
            <a:spLocks noChangeArrowheads="1"/>
          </p:cNvSpPr>
          <p:nvPr/>
        </p:nvSpPr>
        <p:spPr bwMode="auto">
          <a:xfrm>
            <a:off x="214313" y="3786188"/>
            <a:ext cx="32146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C00000"/>
                </a:solidFill>
              </a:rPr>
              <a:t>Карл Фридрих  Гаусс</a:t>
            </a:r>
          </a:p>
          <a:p>
            <a:pPr algn="ctr"/>
            <a:r>
              <a:rPr lang="ru-RU" sz="2400" b="1" i="1">
                <a:solidFill>
                  <a:srgbClr val="C00000"/>
                </a:solidFill>
              </a:rPr>
              <a:t>1777 - 1855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0"/>
            <a:ext cx="8280400" cy="107156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анкетирования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0825" y="1916113"/>
            <a:ext cx="8353425" cy="29527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571472" y="1000108"/>
          <a:ext cx="7929618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1428750"/>
            <a:ext cx="5357813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6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исследования:</a:t>
            </a:r>
          </a:p>
        </p:txBody>
      </p:sp>
      <p:sp>
        <p:nvSpPr>
          <p:cNvPr id="5123" name="Прямоугольник 3"/>
          <p:cNvSpPr>
            <a:spLocks noChangeArrowheads="1"/>
          </p:cNvSpPr>
          <p:nvPr/>
        </p:nvSpPr>
        <p:spPr bwMode="auto">
          <a:xfrm>
            <a:off x="571500" y="2214563"/>
            <a:ext cx="80724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altLang="ru-RU" sz="2400" b="1" i="1">
                <a:solidFill>
                  <a:srgbClr val="C00000"/>
                </a:solidFill>
              </a:rPr>
              <a:t>раскрыть взаимосвязь между математикой и русским</a:t>
            </a:r>
          </a:p>
          <a:p>
            <a:r>
              <a:rPr lang="ru-RU" altLang="ru-RU" sz="2400" b="1" i="1">
                <a:solidFill>
                  <a:srgbClr val="C00000"/>
                </a:solidFill>
              </a:rPr>
              <a:t>   языком</a:t>
            </a:r>
            <a:endParaRPr lang="ru-RU" sz="2400" b="1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500" y="285750"/>
            <a:ext cx="8001000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Гипотеза:</a:t>
            </a:r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b="1" i="1" dirty="0">
                <a:solidFill>
                  <a:srgbClr val="C00000"/>
                </a:solidFill>
              </a:rPr>
              <a:t>существует влияние математических знаний на</a:t>
            </a:r>
          </a:p>
          <a:p>
            <a:pPr>
              <a:defRPr/>
            </a:pPr>
            <a:r>
              <a:rPr lang="ru-RU" sz="2400" b="1" i="1" dirty="0">
                <a:solidFill>
                  <a:srgbClr val="C00000"/>
                </a:solidFill>
              </a:rPr>
              <a:t>    развитие русского языка, языковой культуры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500" y="2887663"/>
            <a:ext cx="8143875" cy="39703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Задача: 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2400" b="1" i="1" dirty="0">
                <a:solidFill>
                  <a:srgbClr val="C00000"/>
                </a:solidFill>
              </a:rPr>
              <a:t> выделить некоторые математические термины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2400" b="1" i="1" dirty="0">
                <a:solidFill>
                  <a:srgbClr val="C00000"/>
                </a:solidFill>
              </a:rPr>
              <a:t> найти идиомы с этими терминами в русском  языке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2400" b="1" i="1" dirty="0">
                <a:solidFill>
                  <a:srgbClr val="C00000"/>
                </a:solidFill>
              </a:rPr>
              <a:t> подобрать иллюстративный материал,</a:t>
            </a:r>
          </a:p>
          <a:p>
            <a:pPr algn="just">
              <a:defRPr/>
            </a:pPr>
            <a:r>
              <a:rPr lang="ru-RU" sz="2400" b="1" i="1" dirty="0">
                <a:solidFill>
                  <a:srgbClr val="C00000"/>
                </a:solidFill>
              </a:rPr>
              <a:t>    отражающий содержание исследования</a:t>
            </a:r>
          </a:p>
          <a:p>
            <a:pPr>
              <a:buFont typeface="Wingdings" pitchFamily="2" charset="2"/>
              <a:buChar char="ü"/>
              <a:defRPr/>
            </a:pPr>
            <a:endParaRPr lang="ru-RU" sz="2400" b="1" i="1" dirty="0">
              <a:solidFill>
                <a:srgbClr val="C00000"/>
              </a:solidFill>
            </a:endParaRPr>
          </a:p>
          <a:p>
            <a:pPr>
              <a:defRPr/>
            </a:pPr>
            <a:endParaRPr lang="ru-RU" sz="3600" b="1" dirty="0">
              <a:solidFill>
                <a:srgbClr val="B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sz="2400" b="1" dirty="0">
              <a:solidFill>
                <a:srgbClr val="B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ru-RU" sz="3600" b="1" dirty="0">
              <a:solidFill>
                <a:srgbClr val="B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142875" y="214313"/>
            <a:ext cx="8572500" cy="3786187"/>
          </a:xfrm>
          <a:prstGeom prst="cloudCallout">
            <a:avLst>
              <a:gd name="adj1" fmla="val -35692"/>
              <a:gd name="adj2" fmla="val 748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 </a:t>
            </a:r>
          </a:p>
          <a:p>
            <a:pPr algn="ctr">
              <a:defRPr/>
            </a:pP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</a:p>
          <a:p>
            <a:pPr algn="ctr">
              <a:defRPr/>
            </a:pP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русском языке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5123" grpId="0"/>
      <p:bldP spid="4" grpId="0"/>
      <p:bldP spid="5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Симметрия  в  буквах  алфавита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z="9600" b="1" smtClean="0">
              <a:solidFill>
                <a:srgbClr val="FF0000"/>
              </a:solidFill>
              <a:latin typeface="Arial" charset="0"/>
            </a:endParaRPr>
          </a:p>
          <a:p>
            <a:pPr>
              <a:buFontTx/>
              <a:buNone/>
            </a:pPr>
            <a:endParaRPr lang="ru-RU" sz="9600" b="1" smtClean="0">
              <a:solidFill>
                <a:srgbClr val="FF0000"/>
              </a:solidFill>
              <a:latin typeface="Arial" charset="0"/>
            </a:endParaRPr>
          </a:p>
          <a:p>
            <a:endParaRPr lang="ru-RU" smtClean="0"/>
          </a:p>
        </p:txBody>
      </p:sp>
      <p:pic>
        <p:nvPicPr>
          <p:cNvPr id="6148" name="Picture 3" descr="C:\Users\tatyana\Downloads\б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714625"/>
            <a:ext cx="1071562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tatyana\Downloads\б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2714625"/>
            <a:ext cx="11080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071563" y="3214688"/>
            <a:ext cx="285750" cy="285750"/>
          </a:xfrm>
          <a:prstGeom prst="ellips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151" name="Text Box 12"/>
          <p:cNvSpPr txBox="1">
            <a:spLocks noChangeArrowheads="1"/>
          </p:cNvSpPr>
          <p:nvPr/>
        </p:nvSpPr>
        <p:spPr bwMode="auto">
          <a:xfrm>
            <a:off x="2500313" y="1357313"/>
            <a:ext cx="1284287" cy="1920875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2000" b="1">
                <a:solidFill>
                  <a:srgbClr val="FF0000"/>
                </a:solidFill>
                <a:latin typeface="Arial" charset="0"/>
              </a:rPr>
              <a:t>А</a:t>
            </a:r>
          </a:p>
        </p:txBody>
      </p:sp>
      <p:sp>
        <p:nvSpPr>
          <p:cNvPr id="6152" name="Text Box 23"/>
          <p:cNvSpPr txBox="1">
            <a:spLocks noChangeArrowheads="1"/>
          </p:cNvSpPr>
          <p:nvPr/>
        </p:nvSpPr>
        <p:spPr bwMode="auto">
          <a:xfrm>
            <a:off x="2357438" y="3714750"/>
            <a:ext cx="1562100" cy="1920875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2000" b="1">
                <a:solidFill>
                  <a:srgbClr val="FF0000"/>
                </a:solidFill>
                <a:latin typeface="Arial" charset="0"/>
              </a:rPr>
              <a:t>Ж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928687" y="3500438"/>
            <a:ext cx="4429125" cy="0"/>
          </a:xfrm>
          <a:prstGeom prst="line">
            <a:avLst/>
          </a:prstGeom>
          <a:ln w="762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54" name="Text Box 24"/>
          <p:cNvSpPr txBox="1">
            <a:spLocks noChangeArrowheads="1"/>
          </p:cNvSpPr>
          <p:nvPr/>
        </p:nvSpPr>
        <p:spPr bwMode="auto">
          <a:xfrm>
            <a:off x="4643438" y="1357313"/>
            <a:ext cx="1268412" cy="1938337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</p:spPr>
        <p:txBody>
          <a:bodyPr>
            <a:spAutoFit/>
          </a:bodyPr>
          <a:lstStyle/>
          <a:p>
            <a:r>
              <a:rPr lang="ru-RU" sz="12000" b="1">
                <a:solidFill>
                  <a:srgbClr val="FF0000"/>
                </a:solidFill>
                <a:latin typeface="Arial" charset="0"/>
              </a:rPr>
              <a:t>Э</a:t>
            </a:r>
          </a:p>
        </p:txBody>
      </p:sp>
      <p:sp>
        <p:nvSpPr>
          <p:cNvPr id="6155" name="Text Box 25"/>
          <p:cNvSpPr txBox="1">
            <a:spLocks noChangeArrowheads="1"/>
          </p:cNvSpPr>
          <p:nvPr/>
        </p:nvSpPr>
        <p:spPr bwMode="auto">
          <a:xfrm>
            <a:off x="6286500" y="1357313"/>
            <a:ext cx="1755775" cy="1938337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</p:spPr>
        <p:txBody>
          <a:bodyPr>
            <a:spAutoFit/>
          </a:bodyPr>
          <a:lstStyle/>
          <a:p>
            <a:r>
              <a:rPr lang="ru-RU" sz="12000" b="1">
                <a:solidFill>
                  <a:srgbClr val="FF0000"/>
                </a:solidFill>
                <a:latin typeface="Arial" charset="0"/>
              </a:rPr>
              <a:t>Ю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214813" y="2357438"/>
            <a:ext cx="4000500" cy="1587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157" name="Text Box 27"/>
          <p:cNvSpPr txBox="1">
            <a:spLocks noChangeArrowheads="1"/>
          </p:cNvSpPr>
          <p:nvPr/>
        </p:nvSpPr>
        <p:spPr bwMode="auto">
          <a:xfrm>
            <a:off x="4500563" y="4286250"/>
            <a:ext cx="1284287" cy="1920875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2000" b="1">
                <a:solidFill>
                  <a:srgbClr val="FF0000"/>
                </a:solidFill>
                <a:latin typeface="Arial" charset="0"/>
              </a:rPr>
              <a:t>Н</a:t>
            </a:r>
          </a:p>
        </p:txBody>
      </p:sp>
      <p:sp>
        <p:nvSpPr>
          <p:cNvPr id="26" name="Line 41"/>
          <p:cNvSpPr>
            <a:spLocks noChangeShapeType="1"/>
          </p:cNvSpPr>
          <p:nvPr/>
        </p:nvSpPr>
        <p:spPr bwMode="auto">
          <a:xfrm>
            <a:off x="5160963" y="4286250"/>
            <a:ext cx="0" cy="2209800"/>
          </a:xfrm>
          <a:prstGeom prst="line">
            <a:avLst/>
          </a:prstGeom>
          <a:ln w="57150">
            <a:headEnd type="none" w="lg" len="lg"/>
            <a:tailEnd type="non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286250" y="5214938"/>
            <a:ext cx="1857375" cy="1587"/>
          </a:xfrm>
          <a:prstGeom prst="line">
            <a:avLst/>
          </a:prstGeom>
          <a:ln w="5715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60" name="Text Box 22"/>
          <p:cNvSpPr txBox="1">
            <a:spLocks noChangeArrowheads="1"/>
          </p:cNvSpPr>
          <p:nvPr/>
        </p:nvSpPr>
        <p:spPr bwMode="auto">
          <a:xfrm>
            <a:off x="6929438" y="3286125"/>
            <a:ext cx="1047750" cy="1920875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</p:spPr>
        <p:txBody>
          <a:bodyPr wrap="none">
            <a:spAutoFit/>
          </a:bodyPr>
          <a:lstStyle/>
          <a:p>
            <a:r>
              <a:rPr lang="ru-RU" sz="12000" b="1">
                <a:solidFill>
                  <a:srgbClr val="FF0000"/>
                </a:solidFill>
                <a:latin typeface="Arial" charset="0"/>
              </a:rPr>
              <a:t>Г</a:t>
            </a:r>
          </a:p>
        </p:txBody>
      </p:sp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5072063" y="5143500"/>
            <a:ext cx="161925" cy="171450"/>
          </a:xfrm>
          <a:prstGeom prst="ellipse">
            <a:avLst/>
          </a:prstGeom>
          <a:solidFill>
            <a:schemeClr val="accent2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286000" y="1428750"/>
            <a:ext cx="1071563" cy="7143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00688" y="1428750"/>
            <a:ext cx="1071562" cy="714375"/>
          </a:xfrm>
          <a:prstGeom prst="rect">
            <a:avLst/>
          </a:prstGeom>
          <a:solidFill>
            <a:srgbClr val="7FFAFD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29125" y="714375"/>
            <a:ext cx="1071563" cy="714375"/>
          </a:xfrm>
          <a:prstGeom prst="rect">
            <a:avLst/>
          </a:prstGeom>
          <a:solidFill>
            <a:srgbClr val="92D050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572250" y="1428750"/>
            <a:ext cx="1071563" cy="7143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29125" y="1428750"/>
            <a:ext cx="1071563" cy="714375"/>
          </a:xfrm>
          <a:prstGeom prst="rect">
            <a:avLst/>
          </a:prstGeom>
          <a:solidFill>
            <a:srgbClr val="92D05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643813" y="714375"/>
            <a:ext cx="1071562" cy="714375"/>
          </a:xfrm>
          <a:prstGeom prst="rect">
            <a:avLst/>
          </a:prstGeom>
          <a:solidFill>
            <a:srgbClr val="92D05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643813" y="1428750"/>
            <a:ext cx="1071562" cy="714375"/>
          </a:xfrm>
          <a:prstGeom prst="rect">
            <a:avLst/>
          </a:prstGeom>
          <a:solidFill>
            <a:srgbClr val="92D05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572250" y="2143125"/>
            <a:ext cx="1071563" cy="714375"/>
          </a:xfrm>
          <a:prstGeom prst="rect">
            <a:avLst/>
          </a:prstGeom>
          <a:solidFill>
            <a:srgbClr val="FFC00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357563" y="1428750"/>
            <a:ext cx="1071562" cy="714375"/>
          </a:xfrm>
          <a:prstGeom prst="rect">
            <a:avLst/>
          </a:prstGeom>
          <a:solidFill>
            <a:srgbClr val="FFCC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500688" y="714375"/>
            <a:ext cx="1071562" cy="7143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357563" y="714375"/>
            <a:ext cx="1071562" cy="7143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357563" y="2143125"/>
            <a:ext cx="1071562" cy="714375"/>
          </a:xfrm>
          <a:prstGeom prst="rect">
            <a:avLst/>
          </a:prstGeom>
          <a:solidFill>
            <a:srgbClr val="FFC00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286000" y="2143125"/>
            <a:ext cx="1071563" cy="7143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500688" y="2143125"/>
            <a:ext cx="1071562" cy="714375"/>
          </a:xfrm>
          <a:prstGeom prst="rect">
            <a:avLst/>
          </a:prstGeom>
          <a:solidFill>
            <a:srgbClr val="FFCC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357563" y="2857500"/>
            <a:ext cx="1071562" cy="714375"/>
          </a:xfrm>
          <a:prstGeom prst="rect">
            <a:avLst/>
          </a:prstGeom>
          <a:solidFill>
            <a:srgbClr val="FFC00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643813" y="2143125"/>
            <a:ext cx="1071562" cy="7143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286000" y="2857500"/>
            <a:ext cx="1071563" cy="714375"/>
          </a:xfrm>
          <a:prstGeom prst="rect">
            <a:avLst/>
          </a:prstGeom>
          <a:solidFill>
            <a:srgbClr val="92D05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429125" y="2143125"/>
            <a:ext cx="1071563" cy="714375"/>
          </a:xfrm>
          <a:prstGeom prst="rect">
            <a:avLst/>
          </a:prstGeom>
          <a:solidFill>
            <a:srgbClr val="FFCC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643813" y="2857500"/>
            <a:ext cx="1071562" cy="7143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429125" y="2857500"/>
            <a:ext cx="1071563" cy="7143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572250" y="2857500"/>
            <a:ext cx="1071563" cy="714375"/>
          </a:xfrm>
          <a:prstGeom prst="rect">
            <a:avLst/>
          </a:prstGeom>
          <a:solidFill>
            <a:srgbClr val="FFCC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500688" y="2857500"/>
            <a:ext cx="1071562" cy="714375"/>
          </a:xfrm>
          <a:prstGeom prst="rect">
            <a:avLst/>
          </a:prstGeom>
          <a:solidFill>
            <a:srgbClr val="FFCC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357563" y="3571875"/>
            <a:ext cx="1071562" cy="714375"/>
          </a:xfrm>
          <a:prstGeom prst="rect">
            <a:avLst/>
          </a:prstGeom>
          <a:solidFill>
            <a:srgbClr val="FFC00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7643813" y="3571875"/>
            <a:ext cx="1071562" cy="7143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429125" y="3571875"/>
            <a:ext cx="1071563" cy="7143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6572250" y="3571875"/>
            <a:ext cx="1071563" cy="7143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500688" y="3571875"/>
            <a:ext cx="1071562" cy="7143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3357563" y="4286250"/>
            <a:ext cx="1071562" cy="714375"/>
          </a:xfrm>
          <a:prstGeom prst="rect">
            <a:avLst/>
          </a:prstGeom>
          <a:solidFill>
            <a:srgbClr val="92D05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2286000" y="4286250"/>
            <a:ext cx="1071563" cy="714375"/>
          </a:xfrm>
          <a:prstGeom prst="rect">
            <a:avLst/>
          </a:prstGeom>
          <a:solidFill>
            <a:srgbClr val="92D05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286000" y="3571875"/>
            <a:ext cx="1071563" cy="7143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429125" y="4286250"/>
            <a:ext cx="1071563" cy="71437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201" name="TextBox 50"/>
          <p:cNvSpPr txBox="1">
            <a:spLocks noChangeArrowheads="1"/>
          </p:cNvSpPr>
          <p:nvPr/>
        </p:nvSpPr>
        <p:spPr bwMode="auto">
          <a:xfrm>
            <a:off x="5643563" y="1428750"/>
            <a:ext cx="6238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7202" name="TextBox 56"/>
          <p:cNvSpPr txBox="1">
            <a:spLocks noChangeArrowheads="1"/>
          </p:cNvSpPr>
          <p:nvPr/>
        </p:nvSpPr>
        <p:spPr bwMode="auto">
          <a:xfrm>
            <a:off x="5643563" y="2143125"/>
            <a:ext cx="6238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7203" name="TextBox 57"/>
          <p:cNvSpPr txBox="1">
            <a:spLocks noChangeArrowheads="1"/>
          </p:cNvSpPr>
          <p:nvPr/>
        </p:nvSpPr>
        <p:spPr bwMode="auto">
          <a:xfrm>
            <a:off x="6715125" y="2143125"/>
            <a:ext cx="6238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П</a:t>
            </a:r>
          </a:p>
        </p:txBody>
      </p:sp>
      <p:sp>
        <p:nvSpPr>
          <p:cNvPr id="7204" name="TextBox 58"/>
          <p:cNvSpPr txBox="1">
            <a:spLocks noChangeArrowheads="1"/>
          </p:cNvSpPr>
          <p:nvPr/>
        </p:nvSpPr>
        <p:spPr bwMode="auto">
          <a:xfrm>
            <a:off x="7929563" y="2143125"/>
            <a:ext cx="5286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Р</a:t>
            </a:r>
          </a:p>
        </p:txBody>
      </p:sp>
      <p:sp>
        <p:nvSpPr>
          <p:cNvPr id="7205" name="TextBox 59"/>
          <p:cNvSpPr txBox="1">
            <a:spLocks noChangeArrowheads="1"/>
          </p:cNvSpPr>
          <p:nvPr/>
        </p:nvSpPr>
        <p:spPr bwMode="auto">
          <a:xfrm>
            <a:off x="2428875" y="2786063"/>
            <a:ext cx="5921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С</a:t>
            </a:r>
          </a:p>
        </p:txBody>
      </p:sp>
      <p:sp>
        <p:nvSpPr>
          <p:cNvPr id="7206" name="TextBox 60"/>
          <p:cNvSpPr txBox="1">
            <a:spLocks noChangeArrowheads="1"/>
          </p:cNvSpPr>
          <p:nvPr/>
        </p:nvSpPr>
        <p:spPr bwMode="auto">
          <a:xfrm>
            <a:off x="3500438" y="2857500"/>
            <a:ext cx="5619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Т</a:t>
            </a:r>
          </a:p>
        </p:txBody>
      </p:sp>
      <p:sp>
        <p:nvSpPr>
          <p:cNvPr id="7207" name="TextBox 61"/>
          <p:cNvSpPr txBox="1">
            <a:spLocks noChangeArrowheads="1"/>
          </p:cNvSpPr>
          <p:nvPr/>
        </p:nvSpPr>
        <p:spPr bwMode="auto">
          <a:xfrm>
            <a:off x="4572000" y="2857500"/>
            <a:ext cx="5984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У</a:t>
            </a:r>
          </a:p>
        </p:txBody>
      </p:sp>
      <p:sp>
        <p:nvSpPr>
          <p:cNvPr id="7208" name="TextBox 62"/>
          <p:cNvSpPr txBox="1">
            <a:spLocks noChangeArrowheads="1"/>
          </p:cNvSpPr>
          <p:nvPr/>
        </p:nvSpPr>
        <p:spPr bwMode="auto">
          <a:xfrm>
            <a:off x="5643563" y="2857500"/>
            <a:ext cx="6683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Ф</a:t>
            </a:r>
          </a:p>
        </p:txBody>
      </p:sp>
      <p:sp>
        <p:nvSpPr>
          <p:cNvPr id="7209" name="TextBox 63"/>
          <p:cNvSpPr txBox="1">
            <a:spLocks noChangeArrowheads="1"/>
          </p:cNvSpPr>
          <p:nvPr/>
        </p:nvSpPr>
        <p:spPr bwMode="auto">
          <a:xfrm>
            <a:off x="6715125" y="2857500"/>
            <a:ext cx="5921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Х</a:t>
            </a:r>
          </a:p>
        </p:txBody>
      </p:sp>
      <p:sp>
        <p:nvSpPr>
          <p:cNvPr id="7210" name="TextBox 64"/>
          <p:cNvSpPr txBox="1">
            <a:spLocks noChangeArrowheads="1"/>
          </p:cNvSpPr>
          <p:nvPr/>
        </p:nvSpPr>
        <p:spPr bwMode="auto">
          <a:xfrm>
            <a:off x="7786688" y="2857500"/>
            <a:ext cx="6238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Ц</a:t>
            </a:r>
          </a:p>
        </p:txBody>
      </p:sp>
      <p:sp>
        <p:nvSpPr>
          <p:cNvPr id="7211" name="TextBox 65"/>
          <p:cNvSpPr txBox="1">
            <a:spLocks noChangeArrowheads="1"/>
          </p:cNvSpPr>
          <p:nvPr/>
        </p:nvSpPr>
        <p:spPr bwMode="auto">
          <a:xfrm>
            <a:off x="2428875" y="3571875"/>
            <a:ext cx="5984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Ч</a:t>
            </a:r>
          </a:p>
        </p:txBody>
      </p:sp>
      <p:sp>
        <p:nvSpPr>
          <p:cNvPr id="7212" name="TextBox 67"/>
          <p:cNvSpPr txBox="1">
            <a:spLocks noChangeArrowheads="1"/>
          </p:cNvSpPr>
          <p:nvPr/>
        </p:nvSpPr>
        <p:spPr bwMode="auto">
          <a:xfrm>
            <a:off x="4500563" y="3571875"/>
            <a:ext cx="8048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Щ</a:t>
            </a:r>
          </a:p>
        </p:txBody>
      </p:sp>
      <p:sp>
        <p:nvSpPr>
          <p:cNvPr id="7213" name="TextBox 68"/>
          <p:cNvSpPr txBox="1">
            <a:spLocks noChangeArrowheads="1"/>
          </p:cNvSpPr>
          <p:nvPr/>
        </p:nvSpPr>
        <p:spPr bwMode="auto">
          <a:xfrm>
            <a:off x="5715000" y="3571875"/>
            <a:ext cx="6159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/>
              <a:t>Ъ</a:t>
            </a:r>
          </a:p>
        </p:txBody>
      </p:sp>
      <p:sp>
        <p:nvSpPr>
          <p:cNvPr id="7214" name="TextBox 69"/>
          <p:cNvSpPr txBox="1">
            <a:spLocks noChangeArrowheads="1"/>
          </p:cNvSpPr>
          <p:nvPr/>
        </p:nvSpPr>
        <p:spPr bwMode="auto">
          <a:xfrm>
            <a:off x="6643688" y="3571875"/>
            <a:ext cx="7397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Ы</a:t>
            </a:r>
          </a:p>
        </p:txBody>
      </p:sp>
      <p:sp>
        <p:nvSpPr>
          <p:cNvPr id="7215" name="TextBox 70"/>
          <p:cNvSpPr txBox="1">
            <a:spLocks noChangeArrowheads="1"/>
          </p:cNvSpPr>
          <p:nvPr/>
        </p:nvSpPr>
        <p:spPr bwMode="auto">
          <a:xfrm>
            <a:off x="7858125" y="3571875"/>
            <a:ext cx="558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/>
              <a:t>Ь</a:t>
            </a:r>
          </a:p>
        </p:txBody>
      </p:sp>
      <p:sp>
        <p:nvSpPr>
          <p:cNvPr id="7216" name="TextBox 71"/>
          <p:cNvSpPr txBox="1">
            <a:spLocks noChangeArrowheads="1"/>
          </p:cNvSpPr>
          <p:nvPr/>
        </p:nvSpPr>
        <p:spPr bwMode="auto">
          <a:xfrm>
            <a:off x="2500313" y="4286250"/>
            <a:ext cx="5683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Э</a:t>
            </a:r>
          </a:p>
        </p:txBody>
      </p:sp>
      <p:sp>
        <p:nvSpPr>
          <p:cNvPr id="7217" name="TextBox 72"/>
          <p:cNvSpPr txBox="1">
            <a:spLocks noChangeArrowheads="1"/>
          </p:cNvSpPr>
          <p:nvPr/>
        </p:nvSpPr>
        <p:spPr bwMode="auto">
          <a:xfrm>
            <a:off x="3500438" y="4286250"/>
            <a:ext cx="8191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Ю</a:t>
            </a:r>
          </a:p>
        </p:txBody>
      </p:sp>
      <p:sp>
        <p:nvSpPr>
          <p:cNvPr id="7218" name="TextBox 73"/>
          <p:cNvSpPr txBox="1">
            <a:spLocks noChangeArrowheads="1"/>
          </p:cNvSpPr>
          <p:nvPr/>
        </p:nvSpPr>
        <p:spPr bwMode="auto">
          <a:xfrm>
            <a:off x="4643438" y="4286250"/>
            <a:ext cx="5921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Я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642910" y="785794"/>
            <a:ext cx="642937" cy="3970337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2"/>
          </a:lnRef>
          <a:fillRef idx="1003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  <a:p>
            <a:pPr>
              <a:defRPr/>
            </a:pPr>
            <a:r>
              <a:rPr lang="ru-RU" sz="3600" b="1" dirty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</a:p>
          <a:p>
            <a:pPr>
              <a:defRPr/>
            </a:pPr>
            <a:r>
              <a:rPr lang="ru-RU" sz="3600" b="1" dirty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</a:t>
            </a:r>
          </a:p>
          <a:p>
            <a:pPr>
              <a:defRPr/>
            </a:pPr>
            <a:r>
              <a:rPr lang="ru-RU" sz="3600" b="1" dirty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  <a:p>
            <a:pPr>
              <a:defRPr/>
            </a:pPr>
            <a:r>
              <a:rPr lang="ru-RU" sz="3600" b="1" dirty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  <a:p>
            <a:pPr>
              <a:defRPr/>
            </a:pPr>
            <a:r>
              <a:rPr lang="ru-RU" sz="3600" b="1" dirty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</a:p>
          <a:p>
            <a:pPr>
              <a:defRPr/>
            </a:pPr>
            <a:r>
              <a:rPr lang="ru-RU" sz="3600" b="1" dirty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</p:txBody>
      </p:sp>
      <p:sp>
        <p:nvSpPr>
          <p:cNvPr id="7222" name="TextBox 68"/>
          <p:cNvSpPr txBox="1">
            <a:spLocks noChangeArrowheads="1"/>
          </p:cNvSpPr>
          <p:nvPr/>
        </p:nvSpPr>
        <p:spPr bwMode="auto">
          <a:xfrm>
            <a:off x="3429000" y="3571875"/>
            <a:ext cx="8048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Ш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2286000" y="714375"/>
            <a:ext cx="1071563" cy="714375"/>
          </a:xfrm>
          <a:prstGeom prst="rect">
            <a:avLst/>
          </a:prstGeom>
          <a:solidFill>
            <a:srgbClr val="FFC00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6572250" y="714375"/>
            <a:ext cx="1071563" cy="714375"/>
          </a:xfrm>
          <a:prstGeom prst="rect">
            <a:avLst/>
          </a:prstGeom>
          <a:solidFill>
            <a:srgbClr val="FFC000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225" name="TextBox 76"/>
          <p:cNvSpPr txBox="1">
            <a:spLocks noChangeArrowheads="1"/>
          </p:cNvSpPr>
          <p:nvPr/>
        </p:nvSpPr>
        <p:spPr bwMode="auto">
          <a:xfrm>
            <a:off x="2500313" y="714375"/>
            <a:ext cx="5921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7226" name="TextBox 77"/>
          <p:cNvSpPr txBox="1">
            <a:spLocks noChangeArrowheads="1"/>
          </p:cNvSpPr>
          <p:nvPr/>
        </p:nvSpPr>
        <p:spPr bwMode="auto">
          <a:xfrm>
            <a:off x="3571875" y="714375"/>
            <a:ext cx="558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Б</a:t>
            </a:r>
          </a:p>
        </p:txBody>
      </p:sp>
      <p:sp>
        <p:nvSpPr>
          <p:cNvPr id="7227" name="TextBox 78"/>
          <p:cNvSpPr txBox="1">
            <a:spLocks noChangeArrowheads="1"/>
          </p:cNvSpPr>
          <p:nvPr/>
        </p:nvSpPr>
        <p:spPr bwMode="auto">
          <a:xfrm>
            <a:off x="4643438" y="714375"/>
            <a:ext cx="5619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В</a:t>
            </a:r>
          </a:p>
        </p:txBody>
      </p:sp>
      <p:sp>
        <p:nvSpPr>
          <p:cNvPr id="7228" name="TextBox 79"/>
          <p:cNvSpPr txBox="1">
            <a:spLocks noChangeArrowheads="1"/>
          </p:cNvSpPr>
          <p:nvPr/>
        </p:nvSpPr>
        <p:spPr bwMode="auto">
          <a:xfrm>
            <a:off x="5715000" y="714375"/>
            <a:ext cx="5445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Г</a:t>
            </a:r>
          </a:p>
        </p:txBody>
      </p:sp>
      <p:sp>
        <p:nvSpPr>
          <p:cNvPr id="7229" name="TextBox 80"/>
          <p:cNvSpPr txBox="1">
            <a:spLocks noChangeArrowheads="1"/>
          </p:cNvSpPr>
          <p:nvPr/>
        </p:nvSpPr>
        <p:spPr bwMode="auto">
          <a:xfrm>
            <a:off x="6786563" y="714375"/>
            <a:ext cx="5730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Д</a:t>
            </a:r>
          </a:p>
        </p:txBody>
      </p:sp>
      <p:sp>
        <p:nvSpPr>
          <p:cNvPr id="7230" name="TextBox 81"/>
          <p:cNvSpPr txBox="1">
            <a:spLocks noChangeArrowheads="1"/>
          </p:cNvSpPr>
          <p:nvPr/>
        </p:nvSpPr>
        <p:spPr bwMode="auto">
          <a:xfrm>
            <a:off x="7786688" y="714375"/>
            <a:ext cx="5619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7231" name="TextBox 60"/>
          <p:cNvSpPr txBox="1">
            <a:spLocks noChangeArrowheads="1"/>
          </p:cNvSpPr>
          <p:nvPr/>
        </p:nvSpPr>
        <p:spPr bwMode="auto">
          <a:xfrm>
            <a:off x="2500313" y="1428750"/>
            <a:ext cx="5000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Ё</a:t>
            </a:r>
          </a:p>
        </p:txBody>
      </p:sp>
      <p:sp>
        <p:nvSpPr>
          <p:cNvPr id="7232" name="TextBox 61"/>
          <p:cNvSpPr txBox="1">
            <a:spLocks noChangeArrowheads="1"/>
          </p:cNvSpPr>
          <p:nvPr/>
        </p:nvSpPr>
        <p:spPr bwMode="auto">
          <a:xfrm>
            <a:off x="3571875" y="1428750"/>
            <a:ext cx="7429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Ж</a:t>
            </a:r>
          </a:p>
        </p:txBody>
      </p:sp>
      <p:sp>
        <p:nvSpPr>
          <p:cNvPr id="7233" name="TextBox 62"/>
          <p:cNvSpPr txBox="1">
            <a:spLocks noChangeArrowheads="1"/>
          </p:cNvSpPr>
          <p:nvPr/>
        </p:nvSpPr>
        <p:spPr bwMode="auto">
          <a:xfrm>
            <a:off x="4643438" y="1428750"/>
            <a:ext cx="482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З</a:t>
            </a:r>
          </a:p>
        </p:txBody>
      </p:sp>
      <p:sp>
        <p:nvSpPr>
          <p:cNvPr id="7234" name="TextBox 63"/>
          <p:cNvSpPr txBox="1">
            <a:spLocks noChangeArrowheads="1"/>
          </p:cNvSpPr>
          <p:nvPr/>
        </p:nvSpPr>
        <p:spPr bwMode="auto">
          <a:xfrm>
            <a:off x="6715125" y="1428750"/>
            <a:ext cx="6238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Й</a:t>
            </a:r>
          </a:p>
        </p:txBody>
      </p:sp>
      <p:sp>
        <p:nvSpPr>
          <p:cNvPr id="7235" name="TextBox 64"/>
          <p:cNvSpPr txBox="1">
            <a:spLocks noChangeArrowheads="1"/>
          </p:cNvSpPr>
          <p:nvPr/>
        </p:nvSpPr>
        <p:spPr bwMode="auto">
          <a:xfrm>
            <a:off x="7929563" y="1428750"/>
            <a:ext cx="5937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К</a:t>
            </a:r>
          </a:p>
        </p:txBody>
      </p:sp>
      <p:sp>
        <p:nvSpPr>
          <p:cNvPr id="7236" name="TextBox 65"/>
          <p:cNvSpPr txBox="1">
            <a:spLocks noChangeArrowheads="1"/>
          </p:cNvSpPr>
          <p:nvPr/>
        </p:nvSpPr>
        <p:spPr bwMode="auto">
          <a:xfrm>
            <a:off x="2428875" y="2143125"/>
            <a:ext cx="6048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Л</a:t>
            </a:r>
          </a:p>
        </p:txBody>
      </p:sp>
      <p:sp>
        <p:nvSpPr>
          <p:cNvPr id="7237" name="TextBox 66"/>
          <p:cNvSpPr txBox="1">
            <a:spLocks noChangeArrowheads="1"/>
          </p:cNvSpPr>
          <p:nvPr/>
        </p:nvSpPr>
        <p:spPr bwMode="auto">
          <a:xfrm>
            <a:off x="3500438" y="2143125"/>
            <a:ext cx="7175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М</a:t>
            </a:r>
          </a:p>
        </p:txBody>
      </p:sp>
      <p:sp>
        <p:nvSpPr>
          <p:cNvPr id="7238" name="TextBox 67"/>
          <p:cNvSpPr txBox="1">
            <a:spLocks noChangeArrowheads="1"/>
          </p:cNvSpPr>
          <p:nvPr/>
        </p:nvSpPr>
        <p:spPr bwMode="auto">
          <a:xfrm>
            <a:off x="4572000" y="2143125"/>
            <a:ext cx="6238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Н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2286000" y="714375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3357563" y="2143125"/>
            <a:ext cx="1071562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3357563" y="2857500"/>
            <a:ext cx="1071562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357563" y="3571875"/>
            <a:ext cx="1071562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6572250" y="714375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4429125" y="714375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4429125" y="1428750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7643813" y="1428750"/>
            <a:ext cx="1071562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5500688" y="1428750"/>
            <a:ext cx="1071562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7643813" y="714375"/>
            <a:ext cx="1071562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2286000" y="2857500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3357563" y="4286250"/>
            <a:ext cx="1071562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2286000" y="4286250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6572250" y="2143125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4429125" y="2143125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5500688" y="2143125"/>
            <a:ext cx="1071562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5500688" y="2857500"/>
            <a:ext cx="1071562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6572250" y="2857500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5500688" y="714375"/>
            <a:ext cx="1071562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3357563" y="714375"/>
            <a:ext cx="1071562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2286000" y="1428750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3" name="Прямоугольник 92"/>
          <p:cNvSpPr/>
          <p:nvPr/>
        </p:nvSpPr>
        <p:spPr>
          <a:xfrm>
            <a:off x="6572250" y="1428750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>
            <a:off x="2286000" y="2143125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7643813" y="2143125"/>
            <a:ext cx="1071562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4429125" y="2857500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7643813" y="2857500"/>
            <a:ext cx="1071562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8" name="Прямоугольник 97"/>
          <p:cNvSpPr/>
          <p:nvPr/>
        </p:nvSpPr>
        <p:spPr>
          <a:xfrm>
            <a:off x="2286000" y="3571875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4429125" y="3571875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0" name="Прямоугольник 99"/>
          <p:cNvSpPr/>
          <p:nvPr/>
        </p:nvSpPr>
        <p:spPr>
          <a:xfrm>
            <a:off x="5500688" y="3571875"/>
            <a:ext cx="1071562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6572250" y="3571875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3" name="Прямоугольник 102"/>
          <p:cNvSpPr/>
          <p:nvPr/>
        </p:nvSpPr>
        <p:spPr>
          <a:xfrm>
            <a:off x="7643813" y="3571875"/>
            <a:ext cx="1071562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4" name="Прямоугольник 103"/>
          <p:cNvSpPr/>
          <p:nvPr/>
        </p:nvSpPr>
        <p:spPr>
          <a:xfrm>
            <a:off x="4429125" y="4286250"/>
            <a:ext cx="1071563" cy="71437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70" grpId="0" animBg="1"/>
      <p:bldP spid="7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72125" y="1571625"/>
            <a:ext cx="1214438" cy="428625"/>
          </a:xfrm>
          <a:solidFill>
            <a:srgbClr val="FFFF9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1285875" y="1643063"/>
            <a:ext cx="2143125" cy="1214437"/>
          </a:xfrm>
        </p:spPr>
        <p:txBody>
          <a:bodyPr/>
          <a:lstStyle/>
          <a:p>
            <a:r>
              <a:rPr lang="ru-RU" sz="6600" smtClean="0">
                <a:solidFill>
                  <a:srgbClr val="C00000"/>
                </a:solidFill>
              </a:rPr>
              <a:t>ОНО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6251575" y="2106613"/>
            <a:ext cx="1500187" cy="1588"/>
          </a:xfrm>
          <a:prstGeom prst="line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11" name="Текст 3"/>
          <p:cNvSpPr txBox="1">
            <a:spLocks/>
          </p:cNvSpPr>
          <p:nvPr/>
        </p:nvSpPr>
        <p:spPr bwMode="auto">
          <a:xfrm>
            <a:off x="7215188" y="2286000"/>
            <a:ext cx="1543050" cy="460375"/>
          </a:xfrm>
          <a:prstGeom prst="rect">
            <a:avLst/>
          </a:prstGeom>
          <a:solidFill>
            <a:srgbClr val="FFCCFF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b"/>
          <a:lstStyle/>
          <a:p>
            <a:pPr eaLnBrk="0" hangingPunct="0">
              <a:spcBef>
                <a:spcPct val="20000"/>
              </a:spcBef>
              <a:defRPr/>
            </a:pPr>
            <a:r>
              <a:rPr lang="ru-RU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ШАЛАШ</a:t>
            </a:r>
          </a:p>
        </p:txBody>
      </p:sp>
      <p:sp>
        <p:nvSpPr>
          <p:cNvPr id="12" name="Заголовок 2"/>
          <p:cNvSpPr txBox="1">
            <a:spLocks/>
          </p:cNvSpPr>
          <p:nvPr/>
        </p:nvSpPr>
        <p:spPr bwMode="auto">
          <a:xfrm>
            <a:off x="7215188" y="1571625"/>
            <a:ext cx="1214437" cy="428625"/>
          </a:xfrm>
          <a:prstGeom prst="rect">
            <a:avLst/>
          </a:prstGeom>
          <a:solidFill>
            <a:srgbClr val="FFFF99"/>
          </a:solidFill>
          <a:ln w="25400" cap="flat" cmpd="sng" algn="ctr">
            <a:solidFill>
              <a:schemeClr val="accent2"/>
            </a:solidFill>
            <a:prstDash val="solid"/>
            <a:miter lim="800000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14313" y="214313"/>
            <a:ext cx="828675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Симметрия в словах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42875" y="1285875"/>
            <a:ext cx="530225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714875" y="1785938"/>
            <a:ext cx="530225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14313" y="3857625"/>
            <a:ext cx="530225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5400000">
            <a:off x="1677988" y="2320925"/>
            <a:ext cx="1357312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000125" y="2357438"/>
            <a:ext cx="2714625" cy="158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5" name="Oval 2"/>
          <p:cNvSpPr>
            <a:spLocks noChangeArrowheads="1"/>
          </p:cNvSpPr>
          <p:nvPr/>
        </p:nvSpPr>
        <p:spPr bwMode="auto">
          <a:xfrm>
            <a:off x="2286000" y="2286000"/>
            <a:ext cx="142875" cy="142875"/>
          </a:xfrm>
          <a:prstGeom prst="ellipse">
            <a:avLst/>
          </a:prstGeom>
          <a:solidFill>
            <a:schemeClr val="accent2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85813" y="4000500"/>
            <a:ext cx="2000250" cy="461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Calibri" pitchFamily="34" charset="0"/>
              </a:rPr>
              <a:t>БЕЛ  ХЛЕБ.</a:t>
            </a:r>
            <a:endParaRPr lang="ru-RU" sz="2400" b="1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8" name="Стрелка вправо 27"/>
          <p:cNvSpPr/>
          <p:nvPr/>
        </p:nvSpPr>
        <p:spPr>
          <a:xfrm>
            <a:off x="571500" y="3643313"/>
            <a:ext cx="571500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 rot="10800000">
            <a:off x="2500313" y="4572000"/>
            <a:ext cx="571500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Текст 3"/>
          <p:cNvSpPr txBox="1">
            <a:spLocks/>
          </p:cNvSpPr>
          <p:nvPr/>
        </p:nvSpPr>
        <p:spPr bwMode="auto">
          <a:xfrm>
            <a:off x="5286375" y="2286000"/>
            <a:ext cx="1543050" cy="460375"/>
          </a:xfrm>
          <a:prstGeom prst="rect">
            <a:avLst/>
          </a:prstGeom>
          <a:solidFill>
            <a:srgbClr val="FFCCFF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anchor="b"/>
          <a:lstStyle/>
          <a:p>
            <a:pPr eaLnBrk="0" hangingPunct="0">
              <a:spcBef>
                <a:spcPct val="20000"/>
              </a:spcBef>
              <a:defRPr/>
            </a:pPr>
            <a:r>
              <a:rPr lang="ru-RU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ШАЛАШ</a:t>
            </a:r>
          </a:p>
        </p:txBody>
      </p:sp>
      <p:sp>
        <p:nvSpPr>
          <p:cNvPr id="33" name="Стрелка вправо 32"/>
          <p:cNvSpPr/>
          <p:nvPr/>
        </p:nvSpPr>
        <p:spPr>
          <a:xfrm>
            <a:off x="3857625" y="3643313"/>
            <a:ext cx="642938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 rot="10800000">
            <a:off x="6715125" y="4572000"/>
            <a:ext cx="642938" cy="2143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Rectangle 1"/>
          <p:cNvSpPr>
            <a:spLocks noChangeArrowheads="1"/>
          </p:cNvSpPr>
          <p:nvPr/>
        </p:nvSpPr>
        <p:spPr bwMode="auto">
          <a:xfrm>
            <a:off x="4000500" y="4000500"/>
            <a:ext cx="3143250" cy="4619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Calibri" pitchFamily="34" charset="0"/>
              </a:rPr>
              <a:t>АКИ ЛЕВ ВЕЛИКА</a:t>
            </a:r>
            <a:endParaRPr lang="ru-RU" sz="2400" b="1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85813" y="928688"/>
            <a:ext cx="1928812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КОФЕ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714375" y="1285875"/>
            <a:ext cx="1928813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build="p"/>
      <p:bldP spid="11" grpId="0" animBg="1"/>
      <p:bldP spid="12" grpId="0" animBg="1"/>
      <p:bldP spid="15" grpId="0"/>
      <p:bldP spid="16" grpId="0"/>
      <p:bldP spid="17" grpId="0"/>
      <p:bldP spid="25" grpId="0" animBg="1"/>
      <p:bldP spid="15361" grpId="0" animBg="1"/>
      <p:bldP spid="28" grpId="0" animBg="1"/>
      <p:bldP spid="29" grpId="0" animBg="1"/>
      <p:bldP spid="31" grpId="0" animBg="1"/>
      <p:bldP spid="33" grpId="0" animBg="1"/>
      <p:bldP spid="35" grpId="0" animBg="1"/>
      <p:bldP spid="36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85750"/>
            <a:ext cx="8501063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Буквы, которые чаще всего используются в письменной речи </a:t>
            </a:r>
          </a:p>
        </p:txBody>
      </p:sp>
      <p:sp>
        <p:nvSpPr>
          <p:cNvPr id="9219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9220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  <a:cs typeface="Arial" charset="0"/>
            </a:endParaRPr>
          </a:p>
        </p:txBody>
      </p:sp>
      <p:sp>
        <p:nvSpPr>
          <p:cNvPr id="9221" name="WordArt 10"/>
          <p:cNvSpPr>
            <a:spLocks noChangeArrowheads="1" noChangeShapeType="1" noTextEdit="1"/>
          </p:cNvSpPr>
          <p:nvPr/>
        </p:nvSpPr>
        <p:spPr bwMode="auto">
          <a:xfrm rot="-187348">
            <a:off x="714375" y="1928813"/>
            <a:ext cx="723900" cy="927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3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 Black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071938" y="2714625"/>
            <a:ext cx="1428750" cy="1179513"/>
          </a:xfrm>
          <a:prstGeom prst="rect">
            <a:avLst/>
          </a:prstGeom>
          <a:gradFill rotWithShape="0">
            <a:gsLst>
              <a:gs pos="0">
                <a:srgbClr val="9BBB59"/>
              </a:gs>
              <a:gs pos="100000">
                <a:srgbClr val="74903B"/>
              </a:gs>
            </a:gsLst>
            <a:path path="shape">
              <a:fillToRect l="50000" t="50000" r="50000" b="50000"/>
            </a:path>
          </a:gradFill>
          <a:ln w="0">
            <a:noFill/>
            <a:miter lim="800000"/>
            <a:headEnd/>
            <a:tailEnd/>
          </a:ln>
          <a:effectLst>
            <a:outerShdw dist="35921" dir="2700000" algn="ctr" rotWithShape="0">
              <a:srgbClr val="4E6128"/>
            </a:outerShdw>
          </a:effectLst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500" y="3214688"/>
            <a:ext cx="1262063" cy="657225"/>
          </a:xfrm>
          <a:prstGeom prst="rect">
            <a:avLst/>
          </a:prstGeom>
          <a:gradFill rotWithShape="0">
            <a:gsLst>
              <a:gs pos="0">
                <a:srgbClr val="9BBB59"/>
              </a:gs>
              <a:gs pos="100000">
                <a:srgbClr val="74903B"/>
              </a:gs>
            </a:gsLst>
            <a:path path="shape">
              <a:fillToRect l="50000" t="50000" r="50000" b="50000"/>
            </a:path>
          </a:gradFill>
          <a:ln w="0">
            <a:noFill/>
            <a:miter lim="800000"/>
            <a:headEnd/>
            <a:tailEnd/>
          </a:ln>
          <a:effectLst>
            <a:outerShdw dist="40161" dir="6506097" algn="ctr" rotWithShape="0">
              <a:srgbClr val="4E6128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500688" y="3357563"/>
            <a:ext cx="1214437" cy="552450"/>
          </a:xfrm>
          <a:prstGeom prst="rect">
            <a:avLst/>
          </a:prstGeom>
          <a:gradFill rotWithShape="0">
            <a:gsLst>
              <a:gs pos="0">
                <a:srgbClr val="9BBB59"/>
              </a:gs>
              <a:gs pos="100000">
                <a:srgbClr val="74903B"/>
              </a:gs>
            </a:gsLst>
            <a:path path="shape">
              <a:fillToRect l="50000" t="50000" r="50000" b="50000"/>
            </a:path>
          </a:gradFill>
          <a:ln w="0">
            <a:noFill/>
            <a:miter lim="800000"/>
            <a:headEnd/>
            <a:tailEnd/>
          </a:ln>
          <a:effectLst>
            <a:outerShdw dist="35921" dir="2700000" algn="ctr" rotWithShape="0">
              <a:srgbClr val="4E6128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857500" y="3929063"/>
            <a:ext cx="3857625" cy="1587"/>
          </a:xfrm>
          <a:prstGeom prst="line">
            <a:avLst/>
          </a:prstGeom>
          <a:ln w="101600">
            <a:solidFill>
              <a:srgbClr val="008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4500563" y="1714500"/>
            <a:ext cx="70485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43634"/>
                </a:solidFill>
                <a:latin typeface="Arial Black"/>
              </a:rPr>
              <a:t>О</a:t>
            </a: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3143250" y="2357438"/>
            <a:ext cx="654050" cy="809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latin typeface="Arial Black"/>
              </a:rPr>
              <a:t>А</a:t>
            </a:r>
          </a:p>
        </p:txBody>
      </p:sp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5857875" y="2428875"/>
            <a:ext cx="571500" cy="828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latin typeface="Arial Black"/>
              </a:rPr>
              <a:t>Е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2464594" y="3607594"/>
            <a:ext cx="785812" cy="0"/>
          </a:xfrm>
          <a:prstGeom prst="line">
            <a:avLst/>
          </a:prstGeom>
          <a:ln w="762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30" name="TextBox 13"/>
          <p:cNvSpPr txBox="1">
            <a:spLocks noChangeArrowheads="1"/>
          </p:cNvSpPr>
          <p:nvPr/>
        </p:nvSpPr>
        <p:spPr bwMode="auto">
          <a:xfrm>
            <a:off x="4572000" y="2857500"/>
            <a:ext cx="4667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9231" name="TextBox 14"/>
          <p:cNvSpPr txBox="1">
            <a:spLocks noChangeArrowheads="1"/>
          </p:cNvSpPr>
          <p:nvPr/>
        </p:nvSpPr>
        <p:spPr bwMode="auto">
          <a:xfrm>
            <a:off x="3214688" y="3214688"/>
            <a:ext cx="4286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232" name="TextBox 15"/>
          <p:cNvSpPr txBox="1">
            <a:spLocks noChangeArrowheads="1"/>
          </p:cNvSpPr>
          <p:nvPr/>
        </p:nvSpPr>
        <p:spPr bwMode="auto">
          <a:xfrm>
            <a:off x="6000750" y="3286125"/>
            <a:ext cx="441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571875" y="4357688"/>
            <a:ext cx="2928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B00000"/>
                </a:solidFill>
              </a:rPr>
              <a:t> </a:t>
            </a:r>
            <a:r>
              <a:rPr lang="ru-RU" sz="3200" b="1">
                <a:solidFill>
                  <a:srgbClr val="B00000"/>
                </a:solidFill>
                <a:latin typeface="Calibri" pitchFamily="34" charset="0"/>
              </a:rPr>
              <a:t>«</a:t>
            </a:r>
            <a:r>
              <a:rPr lang="ru-RU" sz="3200" b="1">
                <a:solidFill>
                  <a:srgbClr val="B00000"/>
                </a:solidFill>
              </a:rPr>
              <a:t>О</a:t>
            </a:r>
            <a:r>
              <a:rPr lang="ru-RU" sz="3200" b="1">
                <a:solidFill>
                  <a:srgbClr val="B00000"/>
                </a:solidFill>
                <a:latin typeface="Calibri" pitchFamily="34" charset="0"/>
              </a:rPr>
              <a:t>»</a:t>
            </a:r>
            <a:r>
              <a:rPr lang="ru-RU" sz="3200" b="1">
                <a:solidFill>
                  <a:srgbClr val="B00000"/>
                </a:solidFill>
              </a:rPr>
              <a:t> </a:t>
            </a:r>
            <a:r>
              <a:rPr lang="ru-RU" sz="3200" b="1">
                <a:solidFill>
                  <a:srgbClr val="B00000"/>
                </a:solidFill>
                <a:latin typeface="Calibri" pitchFamily="34" charset="0"/>
              </a:rPr>
              <a:t>–</a:t>
            </a:r>
            <a:r>
              <a:rPr lang="ru-RU" sz="3200" b="1">
                <a:solidFill>
                  <a:srgbClr val="B00000"/>
                </a:solidFill>
              </a:rPr>
              <a:t> 9,1%</a:t>
            </a:r>
            <a:endParaRPr lang="ru-RU" sz="3200" b="1">
              <a:solidFill>
                <a:srgbClr val="B00000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3714750" y="4857750"/>
            <a:ext cx="2238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3200" b="1">
                <a:solidFill>
                  <a:srgbClr val="B00000"/>
                </a:solidFill>
                <a:latin typeface="Calibri" pitchFamily="34" charset="0"/>
              </a:rPr>
              <a:t>«</a:t>
            </a:r>
            <a:r>
              <a:rPr lang="ru-RU" sz="3200" b="1">
                <a:solidFill>
                  <a:srgbClr val="B00000"/>
                </a:solidFill>
              </a:rPr>
              <a:t>А</a:t>
            </a:r>
            <a:r>
              <a:rPr lang="ru-RU" sz="3200" b="1">
                <a:solidFill>
                  <a:srgbClr val="B00000"/>
                </a:solidFill>
                <a:latin typeface="Calibri" pitchFamily="34" charset="0"/>
              </a:rPr>
              <a:t>» – </a:t>
            </a:r>
            <a:r>
              <a:rPr lang="ru-RU" sz="3200" b="1">
                <a:solidFill>
                  <a:srgbClr val="B00000"/>
                </a:solidFill>
              </a:rPr>
              <a:t>8,5%</a:t>
            </a:r>
            <a:endParaRPr lang="ru-RU" sz="3200" b="1">
              <a:solidFill>
                <a:srgbClr val="B00000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3714750" y="5357813"/>
            <a:ext cx="18589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3200" b="1">
                <a:solidFill>
                  <a:srgbClr val="B00000"/>
                </a:solidFill>
                <a:latin typeface="Calibri" pitchFamily="34" charset="0"/>
              </a:rPr>
              <a:t>«</a:t>
            </a:r>
            <a:r>
              <a:rPr lang="ru-RU" sz="3200" b="1">
                <a:solidFill>
                  <a:srgbClr val="B00000"/>
                </a:solidFill>
              </a:rPr>
              <a:t>Е</a:t>
            </a:r>
            <a:r>
              <a:rPr lang="ru-RU" sz="3200" b="1">
                <a:solidFill>
                  <a:srgbClr val="B00000"/>
                </a:solidFill>
                <a:latin typeface="Calibri" pitchFamily="34" charset="0"/>
              </a:rPr>
              <a:t>»</a:t>
            </a:r>
            <a:r>
              <a:rPr lang="ru-RU" sz="3200" b="1">
                <a:solidFill>
                  <a:srgbClr val="B00000"/>
                </a:solidFill>
              </a:rPr>
              <a:t> - 7%</a:t>
            </a:r>
            <a:endParaRPr lang="ru-RU" sz="3200" b="1">
              <a:solidFill>
                <a:srgbClr val="B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10241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25" y="214313"/>
            <a:ext cx="482917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B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при разборе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2428875" y="1643063"/>
            <a:ext cx="478631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 b="1">
                <a:solidFill>
                  <a:srgbClr val="B00000"/>
                </a:solidFill>
              </a:rPr>
              <a:t>I.</a:t>
            </a:r>
            <a:r>
              <a:rPr lang="ru-RU" sz="2400">
                <a:solidFill>
                  <a:srgbClr val="B00000"/>
                </a:solidFill>
                <a:latin typeface="Calibri" pitchFamily="34" charset="0"/>
              </a:rPr>
              <a:t> </a:t>
            </a:r>
            <a:r>
              <a:rPr lang="ru-RU" sz="2400" b="1">
                <a:solidFill>
                  <a:srgbClr val="B00000"/>
                </a:solidFill>
              </a:rPr>
              <a:t>Часть речи.</a:t>
            </a:r>
          </a:p>
          <a:p>
            <a:pPr eaLnBrk="0" hangingPunct="0"/>
            <a:r>
              <a:rPr lang="ru-RU" sz="2400" b="1">
                <a:solidFill>
                  <a:srgbClr val="B00000"/>
                </a:solidFill>
              </a:rPr>
              <a:t>II.</a:t>
            </a:r>
            <a:r>
              <a:rPr lang="ru-RU" sz="2400">
                <a:solidFill>
                  <a:srgbClr val="B00000"/>
                </a:solidFill>
              </a:rPr>
              <a:t> </a:t>
            </a:r>
            <a:r>
              <a:rPr lang="ru-RU" sz="2400" b="1">
                <a:solidFill>
                  <a:srgbClr val="B00000"/>
                </a:solidFill>
              </a:rPr>
              <a:t>Морфологические признаки:</a:t>
            </a:r>
          </a:p>
          <a:p>
            <a:pPr eaLnBrk="0" hangingPunct="0"/>
            <a:r>
              <a:rPr lang="ru-RU" sz="2400" b="1">
                <a:solidFill>
                  <a:srgbClr val="B00000"/>
                </a:solidFill>
              </a:rPr>
              <a:t>1. </a:t>
            </a:r>
            <a:r>
              <a:rPr lang="ru-RU" sz="2000">
                <a:solidFill>
                  <a:srgbClr val="B00000"/>
                </a:solidFill>
              </a:rPr>
              <a:t>Начальная форма.</a:t>
            </a:r>
          </a:p>
          <a:p>
            <a:pPr eaLnBrk="0" hangingPunct="0"/>
            <a:r>
              <a:rPr lang="ru-RU" sz="2400" b="1">
                <a:solidFill>
                  <a:srgbClr val="B00000"/>
                </a:solidFill>
              </a:rPr>
              <a:t>2.</a:t>
            </a:r>
            <a:r>
              <a:rPr lang="ru-RU" sz="2400">
                <a:solidFill>
                  <a:srgbClr val="B00000"/>
                </a:solidFill>
              </a:rPr>
              <a:t>  </a:t>
            </a:r>
            <a:r>
              <a:rPr lang="ru-RU" sz="2000">
                <a:solidFill>
                  <a:srgbClr val="B00000"/>
                </a:solidFill>
              </a:rPr>
              <a:t>Постоянные признаки:</a:t>
            </a:r>
          </a:p>
          <a:p>
            <a:pPr eaLnBrk="0" hangingPunct="0"/>
            <a:r>
              <a:rPr lang="ru-RU" sz="2400" b="1">
                <a:solidFill>
                  <a:srgbClr val="B00000"/>
                </a:solidFill>
              </a:rPr>
              <a:t>	1)  </a:t>
            </a:r>
            <a:r>
              <a:rPr lang="ru-RU" sz="2000">
                <a:solidFill>
                  <a:srgbClr val="B00000"/>
                </a:solidFill>
              </a:rPr>
              <a:t>разряд по значению;</a:t>
            </a:r>
          </a:p>
          <a:p>
            <a:pPr eaLnBrk="0" hangingPunct="0"/>
            <a:r>
              <a:rPr lang="ru-RU" sz="2400" b="1">
                <a:solidFill>
                  <a:srgbClr val="B00000"/>
                </a:solidFill>
              </a:rPr>
              <a:t>	2)</a:t>
            </a:r>
            <a:r>
              <a:rPr lang="ru-RU" sz="2400">
                <a:solidFill>
                  <a:srgbClr val="B00000"/>
                </a:solidFill>
              </a:rPr>
              <a:t>  </a:t>
            </a:r>
            <a:r>
              <a:rPr lang="ru-RU" sz="2000">
                <a:solidFill>
                  <a:srgbClr val="B00000"/>
                </a:solidFill>
              </a:rPr>
              <a:t>морфологическая структура;</a:t>
            </a:r>
          </a:p>
          <a:p>
            <a:pPr eaLnBrk="0" hangingPunct="0"/>
            <a:r>
              <a:rPr lang="ru-RU" sz="2400" b="1">
                <a:solidFill>
                  <a:srgbClr val="B00000"/>
                </a:solidFill>
              </a:rPr>
              <a:t>	3)</a:t>
            </a:r>
            <a:r>
              <a:rPr lang="ru-RU" sz="2400">
                <a:solidFill>
                  <a:srgbClr val="B00000"/>
                </a:solidFill>
                <a:latin typeface="Calibri" pitchFamily="34" charset="0"/>
              </a:rPr>
              <a:t> </a:t>
            </a:r>
            <a:r>
              <a:rPr lang="ru-RU" sz="2400">
                <a:solidFill>
                  <a:srgbClr val="B00000"/>
                </a:solidFill>
              </a:rPr>
              <a:t> </a:t>
            </a:r>
            <a:r>
              <a:rPr lang="ru-RU" sz="2000">
                <a:solidFill>
                  <a:srgbClr val="B00000"/>
                </a:solidFill>
              </a:rPr>
              <a:t>особенности склонения</a:t>
            </a:r>
            <a:r>
              <a:rPr lang="ru-RU" sz="2000" i="1">
                <a:solidFill>
                  <a:srgbClr val="B00000"/>
                </a:solidFill>
              </a:rPr>
              <a:t>.</a:t>
            </a:r>
          </a:p>
          <a:p>
            <a:pPr eaLnBrk="0" hangingPunct="0"/>
            <a:r>
              <a:rPr lang="ru-RU" sz="2400" b="1">
                <a:solidFill>
                  <a:srgbClr val="B00000"/>
                </a:solidFill>
              </a:rPr>
              <a:t>3.</a:t>
            </a:r>
            <a:r>
              <a:rPr lang="ru-RU" sz="2400">
                <a:solidFill>
                  <a:srgbClr val="B00000"/>
                </a:solidFill>
                <a:latin typeface="Calibri" pitchFamily="34" charset="0"/>
              </a:rPr>
              <a:t> </a:t>
            </a:r>
            <a:r>
              <a:rPr lang="ru-RU" sz="2400">
                <a:solidFill>
                  <a:srgbClr val="B00000"/>
                </a:solidFill>
              </a:rPr>
              <a:t> </a:t>
            </a:r>
            <a:r>
              <a:rPr lang="ru-RU" sz="2000">
                <a:solidFill>
                  <a:srgbClr val="B00000"/>
                </a:solidFill>
              </a:rPr>
              <a:t>Непостоянные признаки:</a:t>
            </a:r>
          </a:p>
          <a:p>
            <a:pPr eaLnBrk="0" hangingPunct="0"/>
            <a:r>
              <a:rPr lang="ru-RU" sz="2400" b="1">
                <a:solidFill>
                  <a:srgbClr val="B00000"/>
                </a:solidFill>
              </a:rPr>
              <a:t>	1)  </a:t>
            </a:r>
            <a:r>
              <a:rPr lang="ru-RU" sz="2000">
                <a:solidFill>
                  <a:srgbClr val="B00000"/>
                </a:solidFill>
              </a:rPr>
              <a:t>падеж (если есть);</a:t>
            </a:r>
          </a:p>
          <a:p>
            <a:pPr eaLnBrk="0" hangingPunct="0"/>
            <a:r>
              <a:rPr lang="ru-RU" sz="2400" b="1">
                <a:solidFill>
                  <a:srgbClr val="B00000"/>
                </a:solidFill>
              </a:rPr>
              <a:t>	2)</a:t>
            </a:r>
            <a:r>
              <a:rPr lang="ru-RU" sz="2400">
                <a:solidFill>
                  <a:srgbClr val="B00000"/>
                </a:solidFill>
                <a:latin typeface="Calibri" pitchFamily="34" charset="0"/>
              </a:rPr>
              <a:t> </a:t>
            </a:r>
            <a:r>
              <a:rPr lang="ru-RU" sz="2400">
                <a:solidFill>
                  <a:srgbClr val="B00000"/>
                </a:solidFill>
              </a:rPr>
              <a:t> </a:t>
            </a:r>
            <a:r>
              <a:rPr lang="ru-RU" sz="2000">
                <a:solidFill>
                  <a:srgbClr val="B00000"/>
                </a:solidFill>
              </a:rPr>
              <a:t>род (если есть);</a:t>
            </a:r>
          </a:p>
          <a:p>
            <a:pPr eaLnBrk="0" hangingPunct="0"/>
            <a:r>
              <a:rPr lang="ru-RU" sz="2400" b="1">
                <a:solidFill>
                  <a:srgbClr val="B00000"/>
                </a:solidFill>
              </a:rPr>
              <a:t>	3)  </a:t>
            </a:r>
            <a:r>
              <a:rPr lang="ru-RU" sz="2000">
                <a:solidFill>
                  <a:srgbClr val="B00000"/>
                </a:solidFill>
              </a:rPr>
              <a:t>число (если есть).</a:t>
            </a:r>
          </a:p>
          <a:p>
            <a:pPr eaLnBrk="0" hangingPunct="0"/>
            <a:r>
              <a:rPr lang="ru-RU" sz="2400" b="1">
                <a:solidFill>
                  <a:srgbClr val="B00000"/>
                </a:solidFill>
              </a:rPr>
              <a:t>III.</a:t>
            </a:r>
            <a:r>
              <a:rPr lang="ru-RU" sz="2400" b="1">
                <a:solidFill>
                  <a:srgbClr val="B00000"/>
                </a:solidFill>
                <a:latin typeface="Calibri" pitchFamily="34" charset="0"/>
              </a:rPr>
              <a:t> </a:t>
            </a:r>
            <a:r>
              <a:rPr lang="ru-RU" sz="2400" b="1">
                <a:solidFill>
                  <a:srgbClr val="B00000"/>
                </a:solidFill>
              </a:rPr>
              <a:t>Синтаксическая функция</a:t>
            </a:r>
            <a:r>
              <a:rPr lang="ru-RU" sz="2400">
                <a:solidFill>
                  <a:srgbClr val="B00000"/>
                </a:solidFill>
              </a:rPr>
              <a:t>.</a:t>
            </a:r>
            <a:r>
              <a:rPr lang="ru-RU" sz="2400" i="1">
                <a:solidFill>
                  <a:srgbClr val="B00000"/>
                </a:solidFill>
              </a:rPr>
              <a:t> </a:t>
            </a:r>
            <a:endParaRPr lang="ru-RU" sz="2400">
              <a:solidFill>
                <a:srgbClr val="B00000"/>
              </a:solidFill>
            </a:endParaRPr>
          </a:p>
        </p:txBody>
      </p:sp>
      <p:sp>
        <p:nvSpPr>
          <p:cNvPr id="10244" name="Прямоугольник 4"/>
          <p:cNvSpPr>
            <a:spLocks noChangeArrowheads="1"/>
          </p:cNvSpPr>
          <p:nvPr/>
        </p:nvSpPr>
        <p:spPr bwMode="auto">
          <a:xfrm>
            <a:off x="500063" y="1143000"/>
            <a:ext cx="7858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B00000"/>
                </a:solidFill>
              </a:rPr>
              <a:t>Морфологический  разбор имени числительного</a:t>
            </a:r>
            <a:endParaRPr lang="ru-RU" sz="2400">
              <a:solidFill>
                <a:srgbClr val="B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1858</TotalTime>
  <Words>373</Words>
  <Application>Microsoft Office PowerPoint</Application>
  <PresentationFormat>Экран (4:3)</PresentationFormat>
  <Paragraphs>174</Paragraphs>
  <Slides>16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                                                        Исследовательская                                                          работа по теме: «Математика – царица наук»</vt:lpstr>
      <vt:lpstr>Слайд 2</vt:lpstr>
      <vt:lpstr>Результаты анкетирования</vt:lpstr>
      <vt:lpstr>Цель исследования:</vt:lpstr>
      <vt:lpstr>Симметрия  в  буквах  алфавита</vt:lpstr>
      <vt:lpstr>Слайд 6</vt:lpstr>
      <vt:lpstr>ПОП</vt:lpstr>
      <vt:lpstr> Буквы, которые чаще всего используются в письменной речи </vt:lpstr>
      <vt:lpstr>Порядок при разборе</vt:lpstr>
      <vt:lpstr>Слайд 10</vt:lpstr>
      <vt:lpstr>Слайд 11</vt:lpstr>
      <vt:lpstr>Слайд 12</vt:lpstr>
      <vt:lpstr>Слайд 13</vt:lpstr>
      <vt:lpstr>Вывод:</vt:lpstr>
      <vt:lpstr>Благодарю  за внимание!</vt:lpstr>
      <vt:lpstr>Слайд 16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informatika</cp:lastModifiedBy>
  <cp:revision>206</cp:revision>
  <dcterms:created xsi:type="dcterms:W3CDTF">2012-08-12T16:04:58Z</dcterms:created>
  <dcterms:modified xsi:type="dcterms:W3CDTF">2017-02-02T09:13:23Z</dcterms:modified>
</cp:coreProperties>
</file>