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74" r:id="rId5"/>
    <p:sldId id="261" r:id="rId6"/>
    <p:sldId id="262" r:id="rId7"/>
    <p:sldId id="27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500197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G:\картинки воен. топгр\топофото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Всего</a:t>
            </a: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изготовлено около 1 млрд. листов топографических и специальных карт.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G:\картинки воен. топгр\топофото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3428992" cy="5072073"/>
          </a:xfrm>
          <a:prstGeom prst="rect">
            <a:avLst/>
          </a:prstGeom>
          <a:noFill/>
        </p:spPr>
      </p:pic>
      <p:pic>
        <p:nvPicPr>
          <p:cNvPr id="2051" name="Picture 3" descr="G:\картинки воен. топгр\топофото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4857760"/>
            <a:ext cx="5715000" cy="2000240"/>
          </a:xfrm>
          <a:prstGeom prst="rect">
            <a:avLst/>
          </a:prstGeom>
          <a:noFill/>
        </p:spPr>
      </p:pic>
      <p:pic>
        <p:nvPicPr>
          <p:cNvPr id="2052" name="Picture 4" descr="G:\картинки воен. топгр\топофото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1071546"/>
            <a:ext cx="5000660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 одна военная операция не проходила без карт.  Карта – это необходимый источник информации о местности, средство ориентации и управления войсками. Топография важна и жизненно необходима для танковых войск, авиации, флота, но совершенно особую роль она играет в артиллерии.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G:\картинки воен. топгр\топофото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4757100" cy="3911600"/>
          </a:xfrm>
          <a:prstGeom prst="rect">
            <a:avLst/>
          </a:prstGeom>
          <a:noFill/>
        </p:spPr>
      </p:pic>
      <p:pic>
        <p:nvPicPr>
          <p:cNvPr id="3075" name="Picture 3" descr="G:\картинки воен. топгр\топофото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214554"/>
            <a:ext cx="4786314" cy="4643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военных топографических картах не зря стоит гриф секретности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G:\картинки воен. топгр\топофото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3786190"/>
            <a:ext cx="4286248" cy="2500306"/>
          </a:xfrm>
          <a:prstGeom prst="rect">
            <a:avLst/>
          </a:prstGeom>
          <a:noFill/>
        </p:spPr>
      </p:pic>
      <p:pic>
        <p:nvPicPr>
          <p:cNvPr id="1028" name="Picture 4" descr="G:\картинки воен. топгр\топофото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285860"/>
            <a:ext cx="4643438" cy="3143272"/>
          </a:xfrm>
          <a:prstGeom prst="rect">
            <a:avLst/>
          </a:prstGeom>
          <a:noFill/>
        </p:spPr>
      </p:pic>
      <p:pic>
        <p:nvPicPr>
          <p:cNvPr id="7" name="Picture 4" descr="G:\картинки воен. топгр\топофото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285860"/>
            <a:ext cx="4572000" cy="2656969"/>
          </a:xfrm>
          <a:prstGeom prst="rect">
            <a:avLst/>
          </a:prstGeom>
          <a:noFill/>
        </p:spPr>
      </p:pic>
      <p:pic>
        <p:nvPicPr>
          <p:cNvPr id="1029" name="Picture 5" descr="G:\картинки воен. топгр\топофото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214818"/>
            <a:ext cx="4786346" cy="2643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2400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Практическая часть.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8929718" cy="635795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столе учащихся: листы А4, простые карандаши, цветные карандаши, линейки, транспортиры.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Ребята сегодня вы много услышали о такой важной профессии, как топографы, и сейчас мы попробуем с вами сделать топографический план местности, составленный визуально по просматриваемой местности, на котором будет происходить военное сражение. В этом плане есть погрешности, т.к. это вручную изготовленный рисунок.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начала сделаем рамку. От каждого края отступи по 1 см и начертим рамку</a:t>
            </a:r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15040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С ЮЗ на СВ протекает </a:t>
            </a:r>
            <a:r>
              <a:rPr lang="ru-RU" sz="9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река </a:t>
            </a:r>
            <a:r>
              <a:rPr lang="ru-RU" sz="9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Валка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, с направлением течения на СВ, глубина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5м, ширина реки 20м, дно песчаное, скорость течения реки 0,5м/с.                                                </a:t>
            </a:r>
          </a:p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Через реку проходит деревянный мост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На востоке располагается </a:t>
            </a:r>
            <a:r>
              <a:rPr lang="ru-RU" sz="96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холм высотой </a:t>
            </a:r>
            <a:r>
              <a:rPr lang="ru-RU" sz="9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40м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96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горизонтали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 идут через 10м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С    З –</a:t>
            </a:r>
            <a:r>
              <a:rPr lang="ru-RU" sz="96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овраг,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  с СЗ -</a:t>
            </a:r>
            <a:r>
              <a:rPr lang="ru-RU" sz="9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лиственный </a:t>
            </a:r>
            <a:r>
              <a:rPr lang="ru-RU" sz="9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лес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из березы, высотой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, толщиной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0,3м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, расстояние между деревьями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5м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Вдоль левого берега реки растут кусты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На Ю располагается деревня Сорокино. 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На севере </a:t>
            </a:r>
            <a:r>
              <a:rPr lang="ru-RU" sz="9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болото</a:t>
            </a:r>
            <a:r>
              <a:rPr lang="ru-RU" sz="9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С СЗ </a:t>
            </a:r>
            <a:r>
              <a:rPr lang="ru-RU" sz="9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лесу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располагаются немецкие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танки.</a:t>
            </a:r>
          </a:p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осточнее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от деревни Сорокино, располагаются </a:t>
            </a:r>
            <a:r>
              <a:rPr lang="ru-RU" sz="9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русские танки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Показать </a:t>
            </a:r>
            <a:r>
              <a:rPr lang="ru-RU" sz="9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стрелками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 план наступления: форсирование </a:t>
            </a:r>
            <a:r>
              <a:rPr lang="ru-RU" sz="9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водной преграды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танковым батальоном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Красной армии с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ходу.</a:t>
            </a:r>
            <a:r>
              <a:rPr lang="ru-RU" sz="9600" dirty="0"/>
              <a:t/>
            </a:r>
            <a:br>
              <a:rPr lang="ru-RU" sz="9600" dirty="0"/>
            </a:br>
            <a:r>
              <a:rPr lang="ru-RU" sz="9600" dirty="0"/>
              <a:t/>
            </a:r>
            <a:br>
              <a:rPr lang="ru-RU" sz="9600" dirty="0"/>
            </a:br>
            <a:r>
              <a:rPr lang="ru-RU" sz="6200" dirty="0"/>
              <a:t/>
            </a:r>
            <a:br>
              <a:rPr lang="ru-RU" sz="6200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mtClean="0"/>
              <a:t>/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Заключение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286808" cy="6072206"/>
          </a:xfrm>
        </p:spPr>
        <p:txBody>
          <a:bodyPr>
            <a:normAutofit fontScale="32500" lnSpcReduction="20000"/>
          </a:bodyPr>
          <a:lstStyle/>
          <a:p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Примеров вклада географии в нашу победу в Великой Отечественной войне можно приводить еще очень много, и прежде всего потому, что все, кто служили и служат этой благородной профессии, это в первую очередь люди, которые любят и уважают свою Родину.</a:t>
            </a:r>
          </a:p>
          <a:p>
            <a:pPr>
              <a:buNone/>
            </a:pP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И пусть для всех нас будет наказом стихотворение участника Великой Отечественной войны, географа Ю. Ефремова:</a:t>
            </a:r>
          </a:p>
          <a:p>
            <a:pPr>
              <a:buNone/>
            </a:pPr>
            <a:endParaRPr lang="ru-RU" sz="7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7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Нам под ответственность дана и вся Земля, и вся страна,</a:t>
            </a:r>
          </a:p>
          <a:p>
            <a:r>
              <a:rPr lang="ru-RU" sz="7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Страна возможностей гигантских, страна просторов океанских,</a:t>
            </a:r>
          </a:p>
          <a:p>
            <a:r>
              <a:rPr lang="ru-RU" sz="7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Страна Семеновых-Тянь-Шанских, Вернадских, </a:t>
            </a:r>
            <a:r>
              <a:rPr lang="ru-RU" sz="7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Борзовых</a:t>
            </a:r>
            <a:r>
              <a:rPr lang="ru-RU" sz="7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7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Баранских</a:t>
            </a:r>
            <a:r>
              <a:rPr lang="ru-RU" sz="7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7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Страна Воейковых, Шокальских, Козловых, Бергов и Пржевальских,</a:t>
            </a:r>
          </a:p>
          <a:p>
            <a:r>
              <a:rPr lang="ru-RU" sz="7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Страна, в которой жить, друзья, плохим географом – нельзя</a:t>
            </a: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389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. </vt:lpstr>
      <vt:lpstr>Всего изготовлено около 1 млрд. листов топографических и специальных карт.</vt:lpstr>
      <vt:lpstr>Ни одна военная операция не проходила без карт.  Карта – это необходимый источник информации о местности, средство ориентации и управления войсками. Топография важна и жизненно необходима для танковых войск, авиации, флота, но совершенно особую роль она играет в артиллерии.</vt:lpstr>
      <vt:lpstr>На военных топографических картах не зря стоит гриф секретности</vt:lpstr>
      <vt:lpstr>Практическая часть.  </vt:lpstr>
      <vt:lpstr>Для начала сделаем рамку. От каждого края отступи по 1 см и начертим рамку.  </vt:lpstr>
      <vt:lpstr> Заключение 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Карта – необходимый источник информации о местности, средство ориентации и управления войсками. </dc:title>
  <dc:creator>1</dc:creator>
  <cp:lastModifiedBy>1</cp:lastModifiedBy>
  <cp:revision>21</cp:revision>
  <dcterms:created xsi:type="dcterms:W3CDTF">2019-12-24T15:12:00Z</dcterms:created>
  <dcterms:modified xsi:type="dcterms:W3CDTF">2020-01-12T15:05:04Z</dcterms:modified>
</cp:coreProperties>
</file>